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commentAuthors.xml" ContentType="application/vnd.openxmlformats-officedocument.presentationml.commentAuthors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10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Default Extension="png" ContentType="image/png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slideLayouts/slideLayout59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76" r:id="rId1"/>
    <p:sldMasterId id="2147483788" r:id="rId2"/>
    <p:sldMasterId id="2147483791" r:id="rId3"/>
    <p:sldMasterId id="2147483794" r:id="rId4"/>
    <p:sldMasterId id="2147483797" r:id="rId5"/>
    <p:sldMasterId id="2147483799" r:id="rId6"/>
    <p:sldMasterId id="2147483801" r:id="rId7"/>
    <p:sldMasterId id="2147483803" r:id="rId8"/>
    <p:sldMasterId id="2147483907" r:id="rId9"/>
    <p:sldMasterId id="2147483924" r:id="rId10"/>
    <p:sldMasterId id="2147483941" r:id="rId11"/>
  </p:sldMasterIdLst>
  <p:notesMasterIdLst>
    <p:notesMasterId r:id="rId28"/>
  </p:notesMasterIdLst>
  <p:handoutMasterIdLst>
    <p:handoutMasterId r:id="rId29"/>
  </p:handoutMasterIdLst>
  <p:sldIdLst>
    <p:sldId id="329" r:id="rId12"/>
    <p:sldId id="498" r:id="rId13"/>
    <p:sldId id="482" r:id="rId14"/>
    <p:sldId id="483" r:id="rId15"/>
    <p:sldId id="488" r:id="rId16"/>
    <p:sldId id="486" r:id="rId17"/>
    <p:sldId id="484" r:id="rId18"/>
    <p:sldId id="489" r:id="rId19"/>
    <p:sldId id="494" r:id="rId20"/>
    <p:sldId id="495" r:id="rId21"/>
    <p:sldId id="493" r:id="rId22"/>
    <p:sldId id="496" r:id="rId23"/>
    <p:sldId id="497" r:id="rId24"/>
    <p:sldId id="490" r:id="rId25"/>
    <p:sldId id="492" r:id="rId26"/>
    <p:sldId id="491" r:id="rId27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tente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FF0066"/>
    <a:srgbClr val="1CF221"/>
    <a:srgbClr val="D941C3"/>
    <a:srgbClr val="FF9966"/>
    <a:srgbClr val="000000"/>
    <a:srgbClr val="99FF99"/>
    <a:srgbClr val="99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35" autoAdjust="0"/>
    <p:restoredTop sz="86408" autoAdjust="0"/>
  </p:normalViewPr>
  <p:slideViewPr>
    <p:cSldViewPr>
      <p:cViewPr varScale="1">
        <p:scale>
          <a:sx n="88" d="100"/>
          <a:sy n="88" d="100"/>
        </p:scale>
        <p:origin x="-1162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1890" y="-21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31072B19-E380-4426-A9AF-BF5F4CBCE8CA}" type="datetimeFigureOut">
              <a:rPr lang="it-IT"/>
              <a:pPr>
                <a:defRPr/>
              </a:pPr>
              <a:t>03/03/2021</a:t>
            </a:fld>
            <a:endParaRPr lang="it-IT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F807F3B7-418D-4BBF-9AF7-902168EB947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03710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Char char=""/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Char char=""/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A4D8A805-A8B9-4966-A2D0-4D48FDEB881A}" type="datetimeFigureOut">
              <a:rPr lang="it-IT"/>
              <a:pPr>
                <a:defRPr/>
              </a:pPr>
              <a:t>03/03/2021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Char char=""/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Char char=""/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8BAEDDCD-4322-41BA-BA07-10B527EC923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159103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it-IT" sz="2600">
                  <a:latin typeface="Constantia" pitchFamily="18" charset="0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it-IT" sz="2600">
                  <a:latin typeface="Constantia" pitchFamily="18" charset="0"/>
                </a:endParaRPr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it-IT" sz="2600">
                  <a:latin typeface="Constantia" pitchFamily="18" charset="0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it-IT" sz="2600">
                  <a:latin typeface="Constantia" pitchFamily="18" charset="0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it-IT" sz="2600">
                <a:latin typeface="Constantia" pitchFamily="18" charset="0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it-IT" sz="2600">
                <a:latin typeface="Constantia" pitchFamily="18" charset="0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it-IT" sz="2600">
                <a:latin typeface="Constantia" pitchFamily="18" charset="0"/>
              </a:endParaRPr>
            </a:p>
          </p:txBody>
        </p:sp>
      </p:grpSp>
      <p:sp>
        <p:nvSpPr>
          <p:cNvPr id="9524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9524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64463C4-A374-4E89-AE7E-FE224CCD4D6D}" type="datetimeFigureOut">
              <a:rPr lang="it-IT" smtClean="0"/>
              <a:pPr>
                <a:defRPr/>
              </a:pPr>
              <a:t>03/03/2021</a:t>
            </a:fld>
            <a:endParaRPr lang="it-IT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4EAF203-9EA9-40C8-A78E-108BD99FCBB5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41154-04CF-4AC0-A113-116890651B1F}" type="datetimeFigureOut">
              <a:rPr lang="it-IT" smtClean="0"/>
              <a:pPr>
                <a:defRPr/>
              </a:pPr>
              <a:t>03/03/2021</a:t>
            </a:fld>
            <a:endParaRPr lang="it-IT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94508-00B4-422B-A68C-831868147C41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73D90-002F-477E-80CF-CACBE20C5DB5}" type="datetimeFigureOut">
              <a:rPr lang="it-IT" smtClean="0"/>
              <a:pPr>
                <a:defRPr/>
              </a:pPr>
              <a:t>03/03/2021</a:t>
            </a:fld>
            <a:endParaRPr lang="it-IT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2AB34-11DA-4741-892B-0A79211EEE64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taglia e arrotonda singolo angolo rettangolo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Triangolo rettangolo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8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9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882AB-C037-4949-AF75-0448BDEE5C82}" type="datetimeFigureOut">
              <a:rPr lang="it-IT"/>
              <a:pPr>
                <a:defRPr/>
              </a:pPr>
              <a:t>03/03/2021</a:t>
            </a:fld>
            <a:endParaRPr lang="it-IT"/>
          </a:p>
        </p:txBody>
      </p:sp>
      <p:sp>
        <p:nvSpPr>
          <p:cNvPr id="10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227AD-5008-4B93-B5E4-677B0FA6080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612CF-76D7-459F-94C3-C6923EC539AB}" type="datetimeFigureOut">
              <a:rPr lang="it-IT" smtClean="0"/>
              <a:pPr>
                <a:defRPr/>
              </a:pPr>
              <a:t>03/03/2021</a:t>
            </a:fld>
            <a:endParaRPr lang="it-IT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47BEF-BA3E-4710-B9A8-07DD22A2BA19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taglia e arrotonda singolo angolo rettangolo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Triangolo rettangolo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8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9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882AB-C037-4949-AF75-0448BDEE5C82}" type="datetimeFigureOut">
              <a:rPr lang="it-IT"/>
              <a:pPr>
                <a:defRPr/>
              </a:pPr>
              <a:t>03/03/2021</a:t>
            </a:fld>
            <a:endParaRPr lang="it-IT"/>
          </a:p>
        </p:txBody>
      </p:sp>
      <p:sp>
        <p:nvSpPr>
          <p:cNvPr id="10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227AD-5008-4B93-B5E4-677B0FA6080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612CF-76D7-459F-94C3-C6923EC539AB}" type="datetimeFigureOut">
              <a:rPr lang="it-IT" smtClean="0"/>
              <a:pPr>
                <a:defRPr/>
              </a:pPr>
              <a:t>03/03/2021</a:t>
            </a:fld>
            <a:endParaRPr lang="it-IT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47BEF-BA3E-4710-B9A8-07DD22A2BA19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taglia e arrotonda singolo angolo rettangolo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Triangolo rettangolo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8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9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882AB-C037-4949-AF75-0448BDEE5C82}" type="datetimeFigureOut">
              <a:rPr lang="it-IT"/>
              <a:pPr>
                <a:defRPr/>
              </a:pPr>
              <a:t>03/03/2021</a:t>
            </a:fld>
            <a:endParaRPr lang="it-IT"/>
          </a:p>
        </p:txBody>
      </p:sp>
      <p:sp>
        <p:nvSpPr>
          <p:cNvPr id="10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227AD-5008-4B93-B5E4-677B0FA6080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612CF-76D7-459F-94C3-C6923EC539AB}" type="datetimeFigureOut">
              <a:rPr lang="it-IT" smtClean="0"/>
              <a:pPr>
                <a:defRPr/>
              </a:pPr>
              <a:t>03/03/2021</a:t>
            </a:fld>
            <a:endParaRPr lang="it-IT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47BEF-BA3E-4710-B9A8-07DD22A2BA19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taglia e arrotonda singolo angolo rettangolo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Triangolo rettangolo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8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9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882AB-C037-4949-AF75-0448BDEE5C82}" type="datetimeFigureOut">
              <a:rPr lang="it-IT"/>
              <a:pPr>
                <a:defRPr/>
              </a:pPr>
              <a:t>03/03/2021</a:t>
            </a:fld>
            <a:endParaRPr lang="it-IT"/>
          </a:p>
        </p:txBody>
      </p:sp>
      <p:sp>
        <p:nvSpPr>
          <p:cNvPr id="10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227AD-5008-4B93-B5E4-677B0FA6080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taglia e arrotonda singolo angolo rettangolo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Triangolo rettangolo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8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9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882AB-C037-4949-AF75-0448BDEE5C82}" type="datetimeFigureOut">
              <a:rPr lang="it-IT"/>
              <a:pPr>
                <a:defRPr/>
              </a:pPr>
              <a:t>03/03/2021</a:t>
            </a:fld>
            <a:endParaRPr lang="it-IT"/>
          </a:p>
        </p:txBody>
      </p:sp>
      <p:sp>
        <p:nvSpPr>
          <p:cNvPr id="10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227AD-5008-4B93-B5E4-677B0FA6080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1E23E-6725-4E73-8843-443E66E31377}" type="datetimeFigureOut">
              <a:rPr lang="it-IT" smtClean="0"/>
              <a:pPr>
                <a:defRPr/>
              </a:pPr>
              <a:t>03/03/2021</a:t>
            </a:fld>
            <a:endParaRPr lang="it-IT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49A9F-1163-4D92-B72C-7AE48EAF7F0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taglia e arrotonda singolo angolo rettangolo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Triangolo rettangolo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8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9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882AB-C037-4949-AF75-0448BDEE5C82}" type="datetimeFigureOut">
              <a:rPr lang="it-IT"/>
              <a:pPr>
                <a:defRPr/>
              </a:pPr>
              <a:t>03/03/2021</a:t>
            </a:fld>
            <a:endParaRPr lang="it-IT"/>
          </a:p>
        </p:txBody>
      </p:sp>
      <p:sp>
        <p:nvSpPr>
          <p:cNvPr id="10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227AD-5008-4B93-B5E4-677B0FA6080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taglia e arrotonda singolo angolo rettangolo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Triangolo rettangolo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8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9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882AB-C037-4949-AF75-0448BDEE5C82}" type="datetimeFigureOut">
              <a:rPr lang="it-IT"/>
              <a:pPr>
                <a:defRPr/>
              </a:pPr>
              <a:t>03/03/2021</a:t>
            </a:fld>
            <a:endParaRPr lang="it-IT"/>
          </a:p>
        </p:txBody>
      </p:sp>
      <p:sp>
        <p:nvSpPr>
          <p:cNvPr id="10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227AD-5008-4B93-B5E4-677B0FA6080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96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7718" y="2168338"/>
            <a:ext cx="8307387" cy="1619250"/>
          </a:xfrm>
        </p:spPr>
        <p:txBody>
          <a:bodyPr/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718" y="3810000"/>
            <a:ext cx="8307387" cy="753036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105" y="6340288"/>
            <a:ext cx="2398059" cy="2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64463C4-A374-4E89-AE7E-FE224CCD4D6D}" type="datetimeFigureOut">
              <a:rPr lang="it-IT" smtClean="0"/>
              <a:pPr>
                <a:defRPr/>
              </a:pPr>
              <a:t>03/03/2021</a:t>
            </a:fld>
            <a:endParaRPr 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pPr>
              <a:defRPr/>
            </a:pPr>
            <a:fld id="{14EAF203-9EA9-40C8-A78E-108BD99FCBB5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894406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756646"/>
            <a:ext cx="8308975" cy="349175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81E23E-6725-4E73-8843-443E66E31377}" type="datetimeFigureOut">
              <a:rPr lang="it-IT" smtClean="0"/>
              <a:pPr>
                <a:defRPr/>
              </a:pPr>
              <a:t>03/03/2021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C49A9F-1163-4D92-B72C-7AE48EAF7F0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960132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240" b="6786"/>
          <a:stretch/>
        </p:blipFill>
        <p:spPr>
          <a:xfrm>
            <a:off x="0" y="1296129"/>
            <a:ext cx="9143999" cy="5074411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buClr>
                <a:schemeClr val="bg1"/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buClr>
                <a:schemeClr val="bg1"/>
              </a:buClr>
              <a:defRPr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FD3910-B6F2-4C9B-A1D2-830DAEE6D269}" type="datetimeFigureOut">
              <a:rPr lang="it-IT" smtClean="0"/>
              <a:pPr>
                <a:defRPr/>
              </a:pPr>
              <a:t>03/03/2021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C70194-FE4C-4B42-BD92-161594609AB5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94318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240" b="6786"/>
          <a:stretch/>
        </p:blipFill>
        <p:spPr>
          <a:xfrm>
            <a:off x="0" y="1296129"/>
            <a:ext cx="9143999" cy="5074411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429000"/>
            <a:ext cx="6591300" cy="1371600"/>
          </a:xfrm>
        </p:spPr>
        <p:txBody>
          <a:bodyPr anchor="b" anchorCtr="0"/>
          <a:lstStyle>
            <a:lvl1pPr algn="r">
              <a:defRPr sz="4800" b="1" cap="none" baseline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4800599"/>
            <a:ext cx="6591300" cy="1066801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B14924-5D99-4507-A6C2-1BD3B2E2603B}" type="datetimeFigureOut">
              <a:rPr lang="it-IT" smtClean="0"/>
              <a:pPr>
                <a:defRPr/>
              </a:pPr>
              <a:t>03/03/2021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727D6C-3806-4630-8C12-73DAFF9CB06D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068079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859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3214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FD3910-B6F2-4C9B-A1D2-830DAEE6D269}" type="datetimeFigureOut">
              <a:rPr lang="it-IT" smtClean="0"/>
              <a:pPr>
                <a:defRPr/>
              </a:pPr>
              <a:t>03/03/2021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C70194-FE4C-4B42-BD92-161594609AB5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101911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859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859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752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752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CB7F92-EA80-40AE-B700-6A9A8736172D}" type="datetimeFigureOut">
              <a:rPr lang="it-IT" smtClean="0"/>
              <a:pPr>
                <a:defRPr/>
              </a:pPr>
              <a:t>03/03/2021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D642DF-C33D-4EB7-B62A-4D06DAE1205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596167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299B22-6D84-4D57-92DE-F1F33C809B4E}" type="datetimeFigureOut">
              <a:rPr lang="it-IT" smtClean="0"/>
              <a:pPr>
                <a:defRPr/>
              </a:pPr>
              <a:t>03/03/2021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C79DE4-3275-4EBA-95BA-CFB30F668CEE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846331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FD3910-B6F2-4C9B-A1D2-830DAEE6D269}" type="datetimeFigureOut">
              <a:rPr lang="it-IT" smtClean="0"/>
              <a:pPr>
                <a:defRPr/>
              </a:pPr>
              <a:t>03/03/2021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C70194-FE4C-4B42-BD92-161594609AB5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47361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14924-5D99-4507-A6C2-1BD3B2E2603B}" type="datetimeFigureOut">
              <a:rPr lang="it-IT" smtClean="0"/>
              <a:pPr>
                <a:defRPr/>
              </a:pPr>
              <a:t>03/03/2021</a:t>
            </a:fld>
            <a:endParaRPr lang="it-IT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27D6C-3806-4630-8C12-73DAFF9CB06D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205" t="19240" b="6786"/>
          <a:stretch/>
        </p:blipFill>
        <p:spPr>
          <a:xfrm>
            <a:off x="0" y="1296129"/>
            <a:ext cx="4278922" cy="5074411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369794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341" y="1600200"/>
            <a:ext cx="4101353" cy="4652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3697941" cy="341583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600"/>
              </a:spcBef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D850C0-3276-474C-9EB6-FC3E626516AD}" type="datetimeFigureOut">
              <a:rPr lang="it-IT" smtClean="0"/>
              <a:pPr>
                <a:defRPr/>
              </a:pPr>
              <a:t>03/03/2021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C01E3C-C5F3-4586-B9C4-063C4322E57D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542499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466850"/>
            <a:ext cx="8308039" cy="1128432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13A1E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7224" y="2623296"/>
            <a:ext cx="4717676" cy="38312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213" y="2770187"/>
            <a:ext cx="3429093" cy="35768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7F7E11-67B6-4760-976B-798EEADD6026}" type="datetimeFigureOut">
              <a:rPr lang="it-IT" smtClean="0"/>
              <a:pPr>
                <a:defRPr/>
              </a:pPr>
              <a:t>03/03/2021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38D9EF-4BB9-4315-BD6D-A24958A94124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622481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con didascalia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160" t="19240" r="-1" b="6786"/>
          <a:stretch/>
        </p:blipFill>
        <p:spPr>
          <a:xfrm>
            <a:off x="0" y="1296129"/>
            <a:ext cx="5106050" cy="5074411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FD3910-B6F2-4C9B-A1D2-830DAEE6D269}" type="datetimeFigureOut">
              <a:rPr lang="it-IT" smtClean="0"/>
              <a:pPr>
                <a:defRPr/>
              </a:pPr>
              <a:t>03/03/2021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98140" y="1169894"/>
            <a:ext cx="3671047" cy="52760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901929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sopra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fondo2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6914" b="6743"/>
          <a:stretch/>
        </p:blipFill>
        <p:spPr>
          <a:xfrm>
            <a:off x="0" y="3276330"/>
            <a:ext cx="9148281" cy="3178258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82880" y="1169894"/>
            <a:ext cx="8787384" cy="210670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3329268"/>
            <a:ext cx="8346141" cy="1014132"/>
          </a:xfrm>
        </p:spPr>
        <p:txBody>
          <a:bodyPr anchor="b"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4343399"/>
            <a:ext cx="8346141" cy="190976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FD3910-B6F2-4C9B-A1D2-830DAEE6D269}" type="datetimeFigureOut">
              <a:rPr lang="it-IT" smtClean="0"/>
              <a:pPr>
                <a:defRPr/>
              </a:pPr>
              <a:t>03/03/2021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088121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160" t="19240" r="-1" b="6786"/>
          <a:stretch/>
        </p:blipFill>
        <p:spPr>
          <a:xfrm>
            <a:off x="4037950" y="1296129"/>
            <a:ext cx="5106050" cy="5074411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0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FD3910-B6F2-4C9B-A1D2-830DAEE6D269}" type="datetimeFigureOut">
              <a:rPr lang="it-IT" smtClean="0"/>
              <a:pPr>
                <a:defRPr/>
              </a:pPr>
              <a:t>03/03/2021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82880" y="1179576"/>
            <a:ext cx="3671047" cy="220531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2015983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182880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541866"/>
            <a:ext cx="533400" cy="365125"/>
          </a:xfrm>
        </p:spPr>
        <p:txBody>
          <a:bodyPr/>
          <a:lstStyle/>
          <a:p>
            <a:pPr>
              <a:defRPr/>
            </a:pPr>
            <a:fld id="{6BC70194-FE4C-4B42-BD92-161594609AB5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848337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B73D90-002F-477E-80CF-CACBE20C5DB5}" type="datetimeFigureOut">
              <a:rPr lang="it-IT" smtClean="0"/>
              <a:pPr>
                <a:defRPr/>
              </a:pPr>
              <a:t>03/03/2021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D2AB34-11DA-4741-892B-0A79211EEE64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75823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446" t="19240" r="13975" b="6786"/>
          <a:stretch/>
        </p:blipFill>
        <p:spPr>
          <a:xfrm>
            <a:off x="7445188" y="1296129"/>
            <a:ext cx="1698811" cy="5074411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40705" y="1398494"/>
            <a:ext cx="1447800" cy="4849906"/>
          </a:xfrm>
        </p:spPr>
        <p:txBody>
          <a:bodyPr vert="eaVer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7513" y="1398494"/>
            <a:ext cx="6669087" cy="4849906"/>
          </a:xfrm>
        </p:spPr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FD3910-B6F2-4C9B-A1D2-830DAEE6D269}" type="datetimeFigureOut">
              <a:rPr lang="it-IT" smtClean="0"/>
              <a:pPr>
                <a:defRPr/>
              </a:pPr>
              <a:t>03/03/2021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C70194-FE4C-4B42-BD92-161594609AB5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949807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rmula di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FD3910-B6F2-4C9B-A1D2-830DAEE6D269}" type="datetimeFigureOut">
              <a:rPr lang="it-IT" smtClean="0"/>
              <a:pPr>
                <a:defRPr/>
              </a:pPr>
              <a:t>03/03/2021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C70194-FE4C-4B42-BD92-161594609AB5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240" b="6786"/>
          <a:stretch/>
        </p:blipFill>
        <p:spPr>
          <a:xfrm>
            <a:off x="0" y="1296129"/>
            <a:ext cx="9143999" cy="5074411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</p:spTree>
    <p:extLst>
      <p:ext uri="{BB962C8B-B14F-4D97-AF65-F5344CB8AC3E}">
        <p14:creationId xmlns:p14="http://schemas.microsoft.com/office/powerpoint/2010/main" xmlns="" val="2439474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96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7718" y="2168338"/>
            <a:ext cx="8307387" cy="1619250"/>
          </a:xfrm>
        </p:spPr>
        <p:txBody>
          <a:bodyPr/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it-IT" dirty="0" smtClean="0"/>
              <a:t>Fare clic per modificare stile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718" y="3810000"/>
            <a:ext cx="8307387" cy="753036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105" y="6340288"/>
            <a:ext cx="2398059" cy="2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8F82AD-0717-8149-8F9A-ACB7DBF59FD0}" type="datetime3">
              <a:rPr lang="it-IT" smtClean="0">
                <a:solidFill>
                  <a:prstClr val="white"/>
                </a:solidFill>
              </a:rPr>
              <a:pPr/>
              <a:t>mar. ’21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886BB73A-582F-4420-9A14-CB10A2B2E5E8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32301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756646"/>
            <a:ext cx="8308975" cy="349175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D0A2-3527-C342-B2BB-45F5580971E6}" type="datetime3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mar. ’21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3387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28D1E-B380-48D5-83CB-0EE93BDA35D9}" type="datetimeFigureOut">
              <a:rPr lang="it-IT" smtClean="0"/>
              <a:pPr>
                <a:defRPr/>
              </a:pPr>
              <a:t>03/03/2021</a:t>
            </a:fld>
            <a:endParaRPr lang="it-IT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BB4E5-065A-4D5E-BE80-7A257961CA81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240" b="6786"/>
          <a:stretch/>
        </p:blipFill>
        <p:spPr>
          <a:xfrm>
            <a:off x="0" y="1296129"/>
            <a:ext cx="9143999" cy="5074411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dirty="0" smtClean="0"/>
              <a:t>Fare clic per modificare stile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buClr>
                <a:schemeClr val="bg1"/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buClr>
                <a:schemeClr val="bg1"/>
              </a:buClr>
              <a:defRPr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2249-A0A3-B141-81AD-1C62436B1D18}" type="datetime3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mar. ’21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02074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240" b="6786"/>
          <a:stretch/>
        </p:blipFill>
        <p:spPr>
          <a:xfrm>
            <a:off x="0" y="1296129"/>
            <a:ext cx="9143999" cy="5074411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429000"/>
            <a:ext cx="6591300" cy="1371600"/>
          </a:xfrm>
        </p:spPr>
        <p:txBody>
          <a:bodyPr anchor="b" anchorCtr="0"/>
          <a:lstStyle>
            <a:lvl1pPr algn="r">
              <a:defRPr sz="4800" b="1" cap="none" baseline="0">
                <a:solidFill>
                  <a:srgbClr val="FFFFFF"/>
                </a:solidFill>
              </a:defRPr>
            </a:lvl1pPr>
          </a:lstStyle>
          <a:p>
            <a:r>
              <a:rPr lang="it-IT" dirty="0" smtClean="0"/>
              <a:t>Fare clic per modificare stile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4800599"/>
            <a:ext cx="6591300" cy="1066801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A1036-6AD5-9B4B-A101-F162F6F48B60}" type="datetime3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mar. ’21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65043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859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3214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6E10E-00FA-A647-88F7-4EB050775898}" type="datetime3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mar. ’21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61930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859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859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752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752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3EEC-ED4A-5F43-9E4C-025B8122B239}" type="datetime3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mar. ’21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4481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482A5-B24D-594A-9A74-5D29D627E458}" type="datetime3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mar. ’21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83700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8D006-7774-E749-8453-9D59B676C196}" type="datetime3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mar. ’21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48469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205" t="19240" b="6786"/>
          <a:stretch/>
        </p:blipFill>
        <p:spPr>
          <a:xfrm>
            <a:off x="0" y="1296129"/>
            <a:ext cx="4278922" cy="5074411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369794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341" y="1600200"/>
            <a:ext cx="4101353" cy="4652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3697941" cy="341583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600"/>
              </a:spcBef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None/>
            </a:pPr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ACC6E-4E0E-D343-A36A-73AA65CB5DE5}" type="datetime3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mar. ’21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59369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466850"/>
            <a:ext cx="8308039" cy="1128432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13A1E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Fare clic per modificare stile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7224" y="2623296"/>
            <a:ext cx="4717676" cy="38312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213" y="2770187"/>
            <a:ext cx="3429093" cy="35768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D155-476D-E74D-B820-28C706848252}" type="datetime3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mar. ’21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48974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con didascalia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160" t="19240" r="-1" b="6786"/>
          <a:stretch/>
        </p:blipFill>
        <p:spPr>
          <a:xfrm>
            <a:off x="0" y="1296129"/>
            <a:ext cx="5106050" cy="5074411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EBDEA-6507-BB4F-AF1D-E039A114C15E}" type="datetime3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mar. ’21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98140" y="1169894"/>
            <a:ext cx="3671047" cy="52760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342098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sopra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fondo2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6914" b="6743"/>
          <a:stretch/>
        </p:blipFill>
        <p:spPr>
          <a:xfrm>
            <a:off x="0" y="3276330"/>
            <a:ext cx="9148281" cy="3178258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82880" y="1169894"/>
            <a:ext cx="8787384" cy="210670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3329268"/>
            <a:ext cx="8346141" cy="1014132"/>
          </a:xfrm>
        </p:spPr>
        <p:txBody>
          <a:bodyPr anchor="b"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4343399"/>
            <a:ext cx="8346141" cy="190976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358FF-EB3C-C34D-8460-2FD3AA0F7E7C}" type="datetime3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mar. ’21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8097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B7F92-EA80-40AE-B700-6A9A8736172D}" type="datetimeFigureOut">
              <a:rPr lang="it-IT" smtClean="0"/>
              <a:pPr>
                <a:defRPr/>
              </a:pPr>
              <a:t>03/03/2021</a:t>
            </a:fld>
            <a:endParaRPr lang="it-IT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642DF-C33D-4EB7-B62A-4D06DAE1205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160" t="19240" r="-1" b="6786"/>
          <a:stretch/>
        </p:blipFill>
        <p:spPr>
          <a:xfrm>
            <a:off x="4037950" y="1296129"/>
            <a:ext cx="5106050" cy="5074411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0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27DC-6E40-1F40-BE97-1B0E6B1E147F}" type="datetime3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mar. ’21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82880" y="1179576"/>
            <a:ext cx="3671047" cy="220531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2015983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182880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541866"/>
            <a:ext cx="533400" cy="365125"/>
          </a:xfrm>
        </p:spPr>
        <p:txBody>
          <a:bodyPr/>
          <a:lstStyle/>
          <a:p>
            <a:fld id="{886BB73A-582F-4420-9A14-CB10A2B2E5E8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73248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55AA2-7DFE-ED42-8875-627A782ED68E}" type="datetime3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mar. ’21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36151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446" t="19240" r="13975" b="6786"/>
          <a:stretch/>
        </p:blipFill>
        <p:spPr>
          <a:xfrm>
            <a:off x="7445188" y="1296129"/>
            <a:ext cx="1698811" cy="5074411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40705" y="1398494"/>
            <a:ext cx="1447800" cy="4849906"/>
          </a:xfrm>
        </p:spPr>
        <p:txBody>
          <a:bodyPr vert="eaVer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dirty="0" smtClean="0"/>
              <a:t>Fare clic per modificare stile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7513" y="1398494"/>
            <a:ext cx="6669087" cy="4849906"/>
          </a:xfrm>
        </p:spPr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4C918-A175-274E-9009-5943B2D1E634}" type="datetime3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mar. ’21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52996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rmula di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3D5EF-67A9-964F-9306-CE432EE11C62}" type="datetime3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mar. ’21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240" b="6786"/>
          <a:stretch/>
        </p:blipFill>
        <p:spPr>
          <a:xfrm>
            <a:off x="0" y="1296129"/>
            <a:ext cx="9143999" cy="5074411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</p:spTree>
    <p:extLst>
      <p:ext uri="{BB962C8B-B14F-4D97-AF65-F5344CB8AC3E}">
        <p14:creationId xmlns:p14="http://schemas.microsoft.com/office/powerpoint/2010/main" xmlns="" val="41412543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defRPr sz="1600">
                    <a:solidFill>
                      <a:srgbClr val="000000"/>
                    </a:solidFill>
                    <a:latin typeface="Tahoma" panose="020B0604030504040204" pitchFamily="34" charset="0"/>
                    <a:ea typeface="ArrusBT-Roman"/>
                    <a:cs typeface="ArrusBT-Roman"/>
                  </a:defRPr>
                </a:lvl1pPr>
                <a:lvl2pPr marL="742950" indent="-285750"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defRPr sz="1600">
                    <a:solidFill>
                      <a:srgbClr val="000000"/>
                    </a:solidFill>
                    <a:latin typeface="Tahoma" panose="020B0604030504040204" pitchFamily="34" charset="0"/>
                    <a:ea typeface="ArrusBT-Roman"/>
                    <a:cs typeface="ArrusBT-Roman"/>
                  </a:defRPr>
                </a:lvl2pPr>
                <a:lvl3pPr marL="1143000" indent="-228600"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defRPr sz="1600">
                    <a:solidFill>
                      <a:srgbClr val="000000"/>
                    </a:solidFill>
                    <a:latin typeface="Tahoma" panose="020B0604030504040204" pitchFamily="34" charset="0"/>
                    <a:ea typeface="ArrusBT-Roman"/>
                    <a:cs typeface="ArrusBT-Roman"/>
                  </a:defRPr>
                </a:lvl3pPr>
                <a:lvl4pPr marL="1600200" indent="-228600"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defRPr sz="1600">
                    <a:solidFill>
                      <a:srgbClr val="000000"/>
                    </a:solidFill>
                    <a:latin typeface="Tahoma" panose="020B0604030504040204" pitchFamily="34" charset="0"/>
                    <a:ea typeface="ArrusBT-Roman"/>
                    <a:cs typeface="ArrusBT-Roman"/>
                  </a:defRPr>
                </a:lvl4pPr>
                <a:lvl5pPr marL="2057400" indent="-228600"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defRPr sz="1600">
                    <a:solidFill>
                      <a:srgbClr val="000000"/>
                    </a:solidFill>
                    <a:latin typeface="Tahoma" panose="020B0604030504040204" pitchFamily="34" charset="0"/>
                    <a:ea typeface="ArrusBT-Roman"/>
                    <a:cs typeface="ArrusBT-Roman"/>
                  </a:defRPr>
                </a:lvl5pPr>
                <a:lvl6pPr marL="2514600" indent="-228600" algn="just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defRPr sz="1600">
                    <a:solidFill>
                      <a:srgbClr val="000000"/>
                    </a:solidFill>
                    <a:latin typeface="Tahoma" panose="020B0604030504040204" pitchFamily="34" charset="0"/>
                    <a:ea typeface="ArrusBT-Roman"/>
                    <a:cs typeface="ArrusBT-Roman"/>
                  </a:defRPr>
                </a:lvl6pPr>
                <a:lvl7pPr marL="2971800" indent="-228600" algn="just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defRPr sz="1600">
                    <a:solidFill>
                      <a:srgbClr val="000000"/>
                    </a:solidFill>
                    <a:latin typeface="Tahoma" panose="020B0604030504040204" pitchFamily="34" charset="0"/>
                    <a:ea typeface="ArrusBT-Roman"/>
                    <a:cs typeface="ArrusBT-Roman"/>
                  </a:defRPr>
                </a:lvl7pPr>
                <a:lvl8pPr marL="3429000" indent="-228600" algn="just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defRPr sz="1600">
                    <a:solidFill>
                      <a:srgbClr val="000000"/>
                    </a:solidFill>
                    <a:latin typeface="Tahoma" panose="020B0604030504040204" pitchFamily="34" charset="0"/>
                    <a:ea typeface="ArrusBT-Roman"/>
                    <a:cs typeface="ArrusBT-Roman"/>
                  </a:defRPr>
                </a:lvl8pPr>
                <a:lvl9pPr marL="3886200" indent="-228600" algn="just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defRPr sz="1600">
                    <a:solidFill>
                      <a:srgbClr val="000000"/>
                    </a:solidFill>
                    <a:latin typeface="Tahoma" panose="020B0604030504040204" pitchFamily="34" charset="0"/>
                    <a:ea typeface="ArrusBT-Roman"/>
                    <a:cs typeface="ArrusBT-Roman"/>
                  </a:defRPr>
                </a:lvl9pPr>
              </a:lstStyle>
              <a:p>
                <a:pPr>
                  <a:buClr>
                    <a:srgbClr val="3333CC"/>
                  </a:buClr>
                  <a:defRPr/>
                </a:pPr>
                <a:endParaRPr lang="it-IT" altLang="it-IT" smtClean="0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defRPr sz="1600">
                    <a:solidFill>
                      <a:srgbClr val="000000"/>
                    </a:solidFill>
                    <a:latin typeface="Tahoma" panose="020B0604030504040204" pitchFamily="34" charset="0"/>
                    <a:ea typeface="ArrusBT-Roman"/>
                    <a:cs typeface="ArrusBT-Roman"/>
                  </a:defRPr>
                </a:lvl1pPr>
                <a:lvl2pPr marL="742950" indent="-285750"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defRPr sz="1600">
                    <a:solidFill>
                      <a:srgbClr val="000000"/>
                    </a:solidFill>
                    <a:latin typeface="Tahoma" panose="020B0604030504040204" pitchFamily="34" charset="0"/>
                    <a:ea typeface="ArrusBT-Roman"/>
                    <a:cs typeface="ArrusBT-Roman"/>
                  </a:defRPr>
                </a:lvl2pPr>
                <a:lvl3pPr marL="1143000" indent="-228600"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defRPr sz="1600">
                    <a:solidFill>
                      <a:srgbClr val="000000"/>
                    </a:solidFill>
                    <a:latin typeface="Tahoma" panose="020B0604030504040204" pitchFamily="34" charset="0"/>
                    <a:ea typeface="ArrusBT-Roman"/>
                    <a:cs typeface="ArrusBT-Roman"/>
                  </a:defRPr>
                </a:lvl3pPr>
                <a:lvl4pPr marL="1600200" indent="-228600"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defRPr sz="1600">
                    <a:solidFill>
                      <a:srgbClr val="000000"/>
                    </a:solidFill>
                    <a:latin typeface="Tahoma" panose="020B0604030504040204" pitchFamily="34" charset="0"/>
                    <a:ea typeface="ArrusBT-Roman"/>
                    <a:cs typeface="ArrusBT-Roman"/>
                  </a:defRPr>
                </a:lvl4pPr>
                <a:lvl5pPr marL="2057400" indent="-228600"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defRPr sz="1600">
                    <a:solidFill>
                      <a:srgbClr val="000000"/>
                    </a:solidFill>
                    <a:latin typeface="Tahoma" panose="020B0604030504040204" pitchFamily="34" charset="0"/>
                    <a:ea typeface="ArrusBT-Roman"/>
                    <a:cs typeface="ArrusBT-Roman"/>
                  </a:defRPr>
                </a:lvl5pPr>
                <a:lvl6pPr marL="2514600" indent="-228600" algn="just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defRPr sz="1600">
                    <a:solidFill>
                      <a:srgbClr val="000000"/>
                    </a:solidFill>
                    <a:latin typeface="Tahoma" panose="020B0604030504040204" pitchFamily="34" charset="0"/>
                    <a:ea typeface="ArrusBT-Roman"/>
                    <a:cs typeface="ArrusBT-Roman"/>
                  </a:defRPr>
                </a:lvl6pPr>
                <a:lvl7pPr marL="2971800" indent="-228600" algn="just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defRPr sz="1600">
                    <a:solidFill>
                      <a:srgbClr val="000000"/>
                    </a:solidFill>
                    <a:latin typeface="Tahoma" panose="020B0604030504040204" pitchFamily="34" charset="0"/>
                    <a:ea typeface="ArrusBT-Roman"/>
                    <a:cs typeface="ArrusBT-Roman"/>
                  </a:defRPr>
                </a:lvl7pPr>
                <a:lvl8pPr marL="3429000" indent="-228600" algn="just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defRPr sz="1600">
                    <a:solidFill>
                      <a:srgbClr val="000000"/>
                    </a:solidFill>
                    <a:latin typeface="Tahoma" panose="020B0604030504040204" pitchFamily="34" charset="0"/>
                    <a:ea typeface="ArrusBT-Roman"/>
                    <a:cs typeface="ArrusBT-Roman"/>
                  </a:defRPr>
                </a:lvl8pPr>
                <a:lvl9pPr marL="3886200" indent="-228600" algn="just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defRPr sz="1600">
                    <a:solidFill>
                      <a:srgbClr val="000000"/>
                    </a:solidFill>
                    <a:latin typeface="Tahoma" panose="020B0604030504040204" pitchFamily="34" charset="0"/>
                    <a:ea typeface="ArrusBT-Roman"/>
                    <a:cs typeface="ArrusBT-Roman"/>
                  </a:defRPr>
                </a:lvl9pPr>
              </a:lstStyle>
              <a:p>
                <a:pPr>
                  <a:buClr>
                    <a:srgbClr val="3333CC"/>
                  </a:buClr>
                  <a:defRPr/>
                </a:pPr>
                <a:endParaRPr lang="it-IT" altLang="it-IT" smtClean="0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defRPr sz="1600">
                    <a:solidFill>
                      <a:srgbClr val="000000"/>
                    </a:solidFill>
                    <a:latin typeface="Tahoma" panose="020B0604030504040204" pitchFamily="34" charset="0"/>
                    <a:ea typeface="ArrusBT-Roman"/>
                    <a:cs typeface="ArrusBT-Roman"/>
                  </a:defRPr>
                </a:lvl1pPr>
                <a:lvl2pPr marL="742950" indent="-285750"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defRPr sz="1600">
                    <a:solidFill>
                      <a:srgbClr val="000000"/>
                    </a:solidFill>
                    <a:latin typeface="Tahoma" panose="020B0604030504040204" pitchFamily="34" charset="0"/>
                    <a:ea typeface="ArrusBT-Roman"/>
                    <a:cs typeface="ArrusBT-Roman"/>
                  </a:defRPr>
                </a:lvl2pPr>
                <a:lvl3pPr marL="1143000" indent="-228600"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defRPr sz="1600">
                    <a:solidFill>
                      <a:srgbClr val="000000"/>
                    </a:solidFill>
                    <a:latin typeface="Tahoma" panose="020B0604030504040204" pitchFamily="34" charset="0"/>
                    <a:ea typeface="ArrusBT-Roman"/>
                    <a:cs typeface="ArrusBT-Roman"/>
                  </a:defRPr>
                </a:lvl3pPr>
                <a:lvl4pPr marL="1600200" indent="-228600"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defRPr sz="1600">
                    <a:solidFill>
                      <a:srgbClr val="000000"/>
                    </a:solidFill>
                    <a:latin typeface="Tahoma" panose="020B0604030504040204" pitchFamily="34" charset="0"/>
                    <a:ea typeface="ArrusBT-Roman"/>
                    <a:cs typeface="ArrusBT-Roman"/>
                  </a:defRPr>
                </a:lvl4pPr>
                <a:lvl5pPr marL="2057400" indent="-228600"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defRPr sz="1600">
                    <a:solidFill>
                      <a:srgbClr val="000000"/>
                    </a:solidFill>
                    <a:latin typeface="Tahoma" panose="020B0604030504040204" pitchFamily="34" charset="0"/>
                    <a:ea typeface="ArrusBT-Roman"/>
                    <a:cs typeface="ArrusBT-Roman"/>
                  </a:defRPr>
                </a:lvl5pPr>
                <a:lvl6pPr marL="2514600" indent="-228600" algn="just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defRPr sz="1600">
                    <a:solidFill>
                      <a:srgbClr val="000000"/>
                    </a:solidFill>
                    <a:latin typeface="Tahoma" panose="020B0604030504040204" pitchFamily="34" charset="0"/>
                    <a:ea typeface="ArrusBT-Roman"/>
                    <a:cs typeface="ArrusBT-Roman"/>
                  </a:defRPr>
                </a:lvl6pPr>
                <a:lvl7pPr marL="2971800" indent="-228600" algn="just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defRPr sz="1600">
                    <a:solidFill>
                      <a:srgbClr val="000000"/>
                    </a:solidFill>
                    <a:latin typeface="Tahoma" panose="020B0604030504040204" pitchFamily="34" charset="0"/>
                    <a:ea typeface="ArrusBT-Roman"/>
                    <a:cs typeface="ArrusBT-Roman"/>
                  </a:defRPr>
                </a:lvl7pPr>
                <a:lvl8pPr marL="3429000" indent="-228600" algn="just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defRPr sz="1600">
                    <a:solidFill>
                      <a:srgbClr val="000000"/>
                    </a:solidFill>
                    <a:latin typeface="Tahoma" panose="020B0604030504040204" pitchFamily="34" charset="0"/>
                    <a:ea typeface="ArrusBT-Roman"/>
                    <a:cs typeface="ArrusBT-Roman"/>
                  </a:defRPr>
                </a:lvl8pPr>
                <a:lvl9pPr marL="3886200" indent="-228600" algn="just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defRPr sz="1600">
                    <a:solidFill>
                      <a:srgbClr val="000000"/>
                    </a:solidFill>
                    <a:latin typeface="Tahoma" panose="020B0604030504040204" pitchFamily="34" charset="0"/>
                    <a:ea typeface="ArrusBT-Roman"/>
                    <a:cs typeface="ArrusBT-Roman"/>
                  </a:defRPr>
                </a:lvl9pPr>
              </a:lstStyle>
              <a:p>
                <a:pPr>
                  <a:buClr>
                    <a:srgbClr val="3333CC"/>
                  </a:buClr>
                  <a:defRPr/>
                </a:pPr>
                <a:endParaRPr lang="it-IT" altLang="it-IT" smtClean="0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defRPr sz="1600">
                    <a:solidFill>
                      <a:srgbClr val="000000"/>
                    </a:solidFill>
                    <a:latin typeface="Tahoma" panose="020B0604030504040204" pitchFamily="34" charset="0"/>
                    <a:ea typeface="ArrusBT-Roman"/>
                    <a:cs typeface="ArrusBT-Roman"/>
                  </a:defRPr>
                </a:lvl1pPr>
                <a:lvl2pPr marL="742950" indent="-285750"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defRPr sz="1600">
                    <a:solidFill>
                      <a:srgbClr val="000000"/>
                    </a:solidFill>
                    <a:latin typeface="Tahoma" panose="020B0604030504040204" pitchFamily="34" charset="0"/>
                    <a:ea typeface="ArrusBT-Roman"/>
                    <a:cs typeface="ArrusBT-Roman"/>
                  </a:defRPr>
                </a:lvl2pPr>
                <a:lvl3pPr marL="1143000" indent="-228600"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defRPr sz="1600">
                    <a:solidFill>
                      <a:srgbClr val="000000"/>
                    </a:solidFill>
                    <a:latin typeface="Tahoma" panose="020B0604030504040204" pitchFamily="34" charset="0"/>
                    <a:ea typeface="ArrusBT-Roman"/>
                    <a:cs typeface="ArrusBT-Roman"/>
                  </a:defRPr>
                </a:lvl3pPr>
                <a:lvl4pPr marL="1600200" indent="-228600"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defRPr sz="1600">
                    <a:solidFill>
                      <a:srgbClr val="000000"/>
                    </a:solidFill>
                    <a:latin typeface="Tahoma" panose="020B0604030504040204" pitchFamily="34" charset="0"/>
                    <a:ea typeface="ArrusBT-Roman"/>
                    <a:cs typeface="ArrusBT-Roman"/>
                  </a:defRPr>
                </a:lvl4pPr>
                <a:lvl5pPr marL="2057400" indent="-228600"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defRPr sz="1600">
                    <a:solidFill>
                      <a:srgbClr val="000000"/>
                    </a:solidFill>
                    <a:latin typeface="Tahoma" panose="020B0604030504040204" pitchFamily="34" charset="0"/>
                    <a:ea typeface="ArrusBT-Roman"/>
                    <a:cs typeface="ArrusBT-Roman"/>
                  </a:defRPr>
                </a:lvl5pPr>
                <a:lvl6pPr marL="2514600" indent="-228600" algn="just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defRPr sz="1600">
                    <a:solidFill>
                      <a:srgbClr val="000000"/>
                    </a:solidFill>
                    <a:latin typeface="Tahoma" panose="020B0604030504040204" pitchFamily="34" charset="0"/>
                    <a:ea typeface="ArrusBT-Roman"/>
                    <a:cs typeface="ArrusBT-Roman"/>
                  </a:defRPr>
                </a:lvl6pPr>
                <a:lvl7pPr marL="2971800" indent="-228600" algn="just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defRPr sz="1600">
                    <a:solidFill>
                      <a:srgbClr val="000000"/>
                    </a:solidFill>
                    <a:latin typeface="Tahoma" panose="020B0604030504040204" pitchFamily="34" charset="0"/>
                    <a:ea typeface="ArrusBT-Roman"/>
                    <a:cs typeface="ArrusBT-Roman"/>
                  </a:defRPr>
                </a:lvl7pPr>
                <a:lvl8pPr marL="3429000" indent="-228600" algn="just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defRPr sz="1600">
                    <a:solidFill>
                      <a:srgbClr val="000000"/>
                    </a:solidFill>
                    <a:latin typeface="Tahoma" panose="020B0604030504040204" pitchFamily="34" charset="0"/>
                    <a:ea typeface="ArrusBT-Roman"/>
                    <a:cs typeface="ArrusBT-Roman"/>
                  </a:defRPr>
                </a:lvl8pPr>
                <a:lvl9pPr marL="3886200" indent="-228600" algn="just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defRPr sz="1600">
                    <a:solidFill>
                      <a:srgbClr val="000000"/>
                    </a:solidFill>
                    <a:latin typeface="Tahoma" panose="020B0604030504040204" pitchFamily="34" charset="0"/>
                    <a:ea typeface="ArrusBT-Roman"/>
                    <a:cs typeface="ArrusBT-Roman"/>
                  </a:defRPr>
                </a:lvl9pPr>
              </a:lstStyle>
              <a:p>
                <a:pPr>
                  <a:buClr>
                    <a:srgbClr val="3333CC"/>
                  </a:buClr>
                  <a:defRPr/>
                </a:pPr>
                <a:endParaRPr lang="it-IT" altLang="it-IT" smtClean="0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just"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defRPr sz="1600">
                  <a:solidFill>
                    <a:srgbClr val="000000"/>
                  </a:solidFill>
                  <a:latin typeface="Tahoma" panose="020B0604030504040204" pitchFamily="34" charset="0"/>
                  <a:ea typeface="ArrusBT-Roman"/>
                  <a:cs typeface="ArrusBT-Roman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defRPr sz="1600">
                  <a:solidFill>
                    <a:srgbClr val="000000"/>
                  </a:solidFill>
                  <a:latin typeface="Tahoma" panose="020B0604030504040204" pitchFamily="34" charset="0"/>
                  <a:ea typeface="ArrusBT-Roman"/>
                  <a:cs typeface="ArrusBT-Roman"/>
                </a:defRPr>
              </a:lvl2pPr>
              <a:lvl3pPr marL="1143000" indent="-228600" algn="just"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defRPr sz="1600">
                  <a:solidFill>
                    <a:srgbClr val="000000"/>
                  </a:solidFill>
                  <a:latin typeface="Tahoma" panose="020B0604030504040204" pitchFamily="34" charset="0"/>
                  <a:ea typeface="ArrusBT-Roman"/>
                  <a:cs typeface="ArrusBT-Roman"/>
                </a:defRPr>
              </a:lvl3pPr>
              <a:lvl4pPr marL="1600200" indent="-228600" algn="just"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defRPr sz="1600">
                  <a:solidFill>
                    <a:srgbClr val="000000"/>
                  </a:solidFill>
                  <a:latin typeface="Tahoma" panose="020B0604030504040204" pitchFamily="34" charset="0"/>
                  <a:ea typeface="ArrusBT-Roman"/>
                  <a:cs typeface="ArrusBT-Roman"/>
                </a:defRPr>
              </a:lvl4pPr>
              <a:lvl5pPr marL="2057400" indent="-228600" algn="just"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defRPr sz="1600">
                  <a:solidFill>
                    <a:srgbClr val="000000"/>
                  </a:solidFill>
                  <a:latin typeface="Tahoma" panose="020B0604030504040204" pitchFamily="34" charset="0"/>
                  <a:ea typeface="ArrusBT-Roman"/>
                  <a:cs typeface="ArrusBT-Roman"/>
                </a:defRPr>
              </a:lvl5pPr>
              <a:lvl6pPr marL="2514600" indent="-228600" algn="just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defRPr sz="1600">
                  <a:solidFill>
                    <a:srgbClr val="000000"/>
                  </a:solidFill>
                  <a:latin typeface="Tahoma" panose="020B0604030504040204" pitchFamily="34" charset="0"/>
                  <a:ea typeface="ArrusBT-Roman"/>
                  <a:cs typeface="ArrusBT-Roman"/>
                </a:defRPr>
              </a:lvl6pPr>
              <a:lvl7pPr marL="2971800" indent="-228600" algn="just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defRPr sz="1600">
                  <a:solidFill>
                    <a:srgbClr val="000000"/>
                  </a:solidFill>
                  <a:latin typeface="Tahoma" panose="020B0604030504040204" pitchFamily="34" charset="0"/>
                  <a:ea typeface="ArrusBT-Roman"/>
                  <a:cs typeface="ArrusBT-Roman"/>
                </a:defRPr>
              </a:lvl7pPr>
              <a:lvl8pPr marL="3429000" indent="-228600" algn="just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defRPr sz="1600">
                  <a:solidFill>
                    <a:srgbClr val="000000"/>
                  </a:solidFill>
                  <a:latin typeface="Tahoma" panose="020B0604030504040204" pitchFamily="34" charset="0"/>
                  <a:ea typeface="ArrusBT-Roman"/>
                  <a:cs typeface="ArrusBT-Roman"/>
                </a:defRPr>
              </a:lvl8pPr>
              <a:lvl9pPr marL="3886200" indent="-228600" algn="just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defRPr sz="1600">
                  <a:solidFill>
                    <a:srgbClr val="000000"/>
                  </a:solidFill>
                  <a:latin typeface="Tahoma" panose="020B0604030504040204" pitchFamily="34" charset="0"/>
                  <a:ea typeface="ArrusBT-Roman"/>
                  <a:cs typeface="ArrusBT-Roman"/>
                </a:defRPr>
              </a:lvl9pPr>
            </a:lstStyle>
            <a:p>
              <a:pPr>
                <a:buClr>
                  <a:srgbClr val="3333CC"/>
                </a:buClr>
                <a:defRPr/>
              </a:pPr>
              <a:endParaRPr lang="it-IT" altLang="it-IT" smtClean="0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just"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defRPr sz="1600">
                  <a:solidFill>
                    <a:srgbClr val="000000"/>
                  </a:solidFill>
                  <a:latin typeface="Tahoma" panose="020B0604030504040204" pitchFamily="34" charset="0"/>
                  <a:ea typeface="ArrusBT-Roman"/>
                  <a:cs typeface="ArrusBT-Roman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defRPr sz="1600">
                  <a:solidFill>
                    <a:srgbClr val="000000"/>
                  </a:solidFill>
                  <a:latin typeface="Tahoma" panose="020B0604030504040204" pitchFamily="34" charset="0"/>
                  <a:ea typeface="ArrusBT-Roman"/>
                  <a:cs typeface="ArrusBT-Roman"/>
                </a:defRPr>
              </a:lvl2pPr>
              <a:lvl3pPr marL="1143000" indent="-228600" algn="just"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defRPr sz="1600">
                  <a:solidFill>
                    <a:srgbClr val="000000"/>
                  </a:solidFill>
                  <a:latin typeface="Tahoma" panose="020B0604030504040204" pitchFamily="34" charset="0"/>
                  <a:ea typeface="ArrusBT-Roman"/>
                  <a:cs typeface="ArrusBT-Roman"/>
                </a:defRPr>
              </a:lvl3pPr>
              <a:lvl4pPr marL="1600200" indent="-228600" algn="just"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defRPr sz="1600">
                  <a:solidFill>
                    <a:srgbClr val="000000"/>
                  </a:solidFill>
                  <a:latin typeface="Tahoma" panose="020B0604030504040204" pitchFamily="34" charset="0"/>
                  <a:ea typeface="ArrusBT-Roman"/>
                  <a:cs typeface="ArrusBT-Roman"/>
                </a:defRPr>
              </a:lvl4pPr>
              <a:lvl5pPr marL="2057400" indent="-228600" algn="just"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defRPr sz="1600">
                  <a:solidFill>
                    <a:srgbClr val="000000"/>
                  </a:solidFill>
                  <a:latin typeface="Tahoma" panose="020B0604030504040204" pitchFamily="34" charset="0"/>
                  <a:ea typeface="ArrusBT-Roman"/>
                  <a:cs typeface="ArrusBT-Roman"/>
                </a:defRPr>
              </a:lvl5pPr>
              <a:lvl6pPr marL="2514600" indent="-228600" algn="just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defRPr sz="1600">
                  <a:solidFill>
                    <a:srgbClr val="000000"/>
                  </a:solidFill>
                  <a:latin typeface="Tahoma" panose="020B0604030504040204" pitchFamily="34" charset="0"/>
                  <a:ea typeface="ArrusBT-Roman"/>
                  <a:cs typeface="ArrusBT-Roman"/>
                </a:defRPr>
              </a:lvl6pPr>
              <a:lvl7pPr marL="2971800" indent="-228600" algn="just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defRPr sz="1600">
                  <a:solidFill>
                    <a:srgbClr val="000000"/>
                  </a:solidFill>
                  <a:latin typeface="Tahoma" panose="020B0604030504040204" pitchFamily="34" charset="0"/>
                  <a:ea typeface="ArrusBT-Roman"/>
                  <a:cs typeface="ArrusBT-Roman"/>
                </a:defRPr>
              </a:lvl7pPr>
              <a:lvl8pPr marL="3429000" indent="-228600" algn="just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defRPr sz="1600">
                  <a:solidFill>
                    <a:srgbClr val="000000"/>
                  </a:solidFill>
                  <a:latin typeface="Tahoma" panose="020B0604030504040204" pitchFamily="34" charset="0"/>
                  <a:ea typeface="ArrusBT-Roman"/>
                  <a:cs typeface="ArrusBT-Roman"/>
                </a:defRPr>
              </a:lvl8pPr>
              <a:lvl9pPr marL="3886200" indent="-228600" algn="just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defRPr sz="1600">
                  <a:solidFill>
                    <a:srgbClr val="000000"/>
                  </a:solidFill>
                  <a:latin typeface="Tahoma" panose="020B0604030504040204" pitchFamily="34" charset="0"/>
                  <a:ea typeface="ArrusBT-Roman"/>
                  <a:cs typeface="ArrusBT-Roman"/>
                </a:defRPr>
              </a:lvl9pPr>
            </a:lstStyle>
            <a:p>
              <a:pPr>
                <a:buClr>
                  <a:srgbClr val="3333CC"/>
                </a:buClr>
                <a:defRPr/>
              </a:pPr>
              <a:endParaRPr lang="it-IT" altLang="it-IT" smtClean="0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just"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defRPr sz="1600">
                  <a:solidFill>
                    <a:srgbClr val="000000"/>
                  </a:solidFill>
                  <a:latin typeface="Tahoma" panose="020B0604030504040204" pitchFamily="34" charset="0"/>
                  <a:ea typeface="ArrusBT-Roman"/>
                  <a:cs typeface="ArrusBT-Roman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defRPr sz="1600">
                  <a:solidFill>
                    <a:srgbClr val="000000"/>
                  </a:solidFill>
                  <a:latin typeface="Tahoma" panose="020B0604030504040204" pitchFamily="34" charset="0"/>
                  <a:ea typeface="ArrusBT-Roman"/>
                  <a:cs typeface="ArrusBT-Roman"/>
                </a:defRPr>
              </a:lvl2pPr>
              <a:lvl3pPr marL="1143000" indent="-228600" algn="just"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defRPr sz="1600">
                  <a:solidFill>
                    <a:srgbClr val="000000"/>
                  </a:solidFill>
                  <a:latin typeface="Tahoma" panose="020B0604030504040204" pitchFamily="34" charset="0"/>
                  <a:ea typeface="ArrusBT-Roman"/>
                  <a:cs typeface="ArrusBT-Roman"/>
                </a:defRPr>
              </a:lvl3pPr>
              <a:lvl4pPr marL="1600200" indent="-228600" algn="just"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defRPr sz="1600">
                  <a:solidFill>
                    <a:srgbClr val="000000"/>
                  </a:solidFill>
                  <a:latin typeface="Tahoma" panose="020B0604030504040204" pitchFamily="34" charset="0"/>
                  <a:ea typeface="ArrusBT-Roman"/>
                  <a:cs typeface="ArrusBT-Roman"/>
                </a:defRPr>
              </a:lvl4pPr>
              <a:lvl5pPr marL="2057400" indent="-228600" algn="just"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defRPr sz="1600">
                  <a:solidFill>
                    <a:srgbClr val="000000"/>
                  </a:solidFill>
                  <a:latin typeface="Tahoma" panose="020B0604030504040204" pitchFamily="34" charset="0"/>
                  <a:ea typeface="ArrusBT-Roman"/>
                  <a:cs typeface="ArrusBT-Roman"/>
                </a:defRPr>
              </a:lvl5pPr>
              <a:lvl6pPr marL="2514600" indent="-228600" algn="just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defRPr sz="1600">
                  <a:solidFill>
                    <a:srgbClr val="000000"/>
                  </a:solidFill>
                  <a:latin typeface="Tahoma" panose="020B0604030504040204" pitchFamily="34" charset="0"/>
                  <a:ea typeface="ArrusBT-Roman"/>
                  <a:cs typeface="ArrusBT-Roman"/>
                </a:defRPr>
              </a:lvl6pPr>
              <a:lvl7pPr marL="2971800" indent="-228600" algn="just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defRPr sz="1600">
                  <a:solidFill>
                    <a:srgbClr val="000000"/>
                  </a:solidFill>
                  <a:latin typeface="Tahoma" panose="020B0604030504040204" pitchFamily="34" charset="0"/>
                  <a:ea typeface="ArrusBT-Roman"/>
                  <a:cs typeface="ArrusBT-Roman"/>
                </a:defRPr>
              </a:lvl7pPr>
              <a:lvl8pPr marL="3429000" indent="-228600" algn="just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defRPr sz="1600">
                  <a:solidFill>
                    <a:srgbClr val="000000"/>
                  </a:solidFill>
                  <a:latin typeface="Tahoma" panose="020B0604030504040204" pitchFamily="34" charset="0"/>
                  <a:ea typeface="ArrusBT-Roman"/>
                  <a:cs typeface="ArrusBT-Roman"/>
                </a:defRPr>
              </a:lvl8pPr>
              <a:lvl9pPr marL="3886200" indent="-228600" algn="just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defRPr sz="1600">
                  <a:solidFill>
                    <a:srgbClr val="000000"/>
                  </a:solidFill>
                  <a:latin typeface="Tahoma" panose="020B0604030504040204" pitchFamily="34" charset="0"/>
                  <a:ea typeface="ArrusBT-Roman"/>
                  <a:cs typeface="ArrusBT-Roman"/>
                </a:defRPr>
              </a:lvl9pPr>
            </a:lstStyle>
            <a:p>
              <a:pPr>
                <a:buClr>
                  <a:srgbClr val="3333CC"/>
                </a:buClr>
                <a:defRPr/>
              </a:pPr>
              <a:endParaRPr lang="it-IT" altLang="it-IT" smtClean="0"/>
            </a:p>
          </p:txBody>
        </p:sp>
      </p:grpSp>
      <p:sp>
        <p:nvSpPr>
          <p:cNvPr id="7783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7783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it-IT">
              <a:solidFill>
                <a:srgbClr val="1C1C1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it-IT">
              <a:solidFill>
                <a:srgbClr val="1C1C1C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B9F9C121-99B5-4544-B16C-24D8463BBBB0}" type="slidenum">
              <a:rPr lang="it-IT" altLang="it-IT">
                <a:solidFill>
                  <a:srgbClr val="1C1C1C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19409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646DD-1429-4CC9-B837-8B689C663CD3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44932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42280-D99D-4EF8-AD0D-EAA9C0FD5994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21565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AA768-F3DF-482F-90B5-61D9968A0560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31758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90BDB-37BF-458E-8AE0-8CB1FA283CCA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93656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1D6D9-24ED-4B07-A7CE-29210D016ACD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9909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99B22-6D84-4D57-92DE-F1F33C809B4E}" type="datetimeFigureOut">
              <a:rPr lang="it-IT" smtClean="0"/>
              <a:pPr>
                <a:defRPr/>
              </a:pPr>
              <a:t>03/03/2021</a:t>
            </a:fld>
            <a:endParaRPr lang="it-IT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79DE4-3275-4EBA-95BA-CFB30F668CEE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9C72B-625F-463E-8ABC-BA742B2267F7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05693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B405D-8993-4DFF-9D1D-C158B44B999F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01138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078CC-59CE-4280-AE03-6D3C82CD7567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8528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B80B6-A37D-4822-8F55-3B94C81B139D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52997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A429E-7635-4C74-9058-2C34B52BE009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0997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612CF-76D7-459F-94C3-C6923EC539AB}" type="datetimeFigureOut">
              <a:rPr lang="it-IT" smtClean="0"/>
              <a:pPr>
                <a:defRPr/>
              </a:pPr>
              <a:t>03/03/2021</a:t>
            </a:fld>
            <a:endParaRPr lang="it-IT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47BEF-BA3E-4710-B9A8-07DD22A2BA19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850C0-3276-474C-9EB6-FC3E626516AD}" type="datetimeFigureOut">
              <a:rPr lang="it-IT" smtClean="0"/>
              <a:pPr>
                <a:defRPr/>
              </a:pPr>
              <a:t>03/03/2021</a:t>
            </a:fld>
            <a:endParaRPr lang="it-IT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01E3C-C5F3-4586-B9C4-063C4322E57D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F7E11-67B6-4760-976B-798EEADD6026}" type="datetimeFigureOut">
              <a:rPr lang="it-IT" smtClean="0"/>
              <a:pPr>
                <a:defRPr/>
              </a:pPr>
              <a:t>03/03/2021</a:t>
            </a:fld>
            <a:endParaRPr lang="it-IT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8D9EF-4BB9-4315-BD6D-A24958A94124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theme" Target="../theme/theme10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8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9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0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it-IT" sz="240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it-IT" sz="240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it-IT" sz="2400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it-IT" sz="2400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it-IT" sz="2400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it-IT" sz="240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it-IT" sz="2400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9421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2DFD3910-B6F2-4C9B-A1D2-830DAEE6D269}" type="datetimeFigureOut">
              <a:rPr lang="it-IT" smtClean="0"/>
              <a:pPr>
                <a:defRPr/>
              </a:pPr>
              <a:t>03/03/2021</a:t>
            </a:fld>
            <a:endParaRPr lang="it-IT"/>
          </a:p>
        </p:txBody>
      </p:sp>
      <p:sp>
        <p:nvSpPr>
          <p:cNvPr id="9422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ahoma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422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6BC70194-FE4C-4B42-BD92-161594609AB5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5" y="1357923"/>
            <a:ext cx="8308975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it-IT" dirty="0" smtClean="0"/>
              <a:t>Fare clic per modificare stile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925" y="2605128"/>
            <a:ext cx="8308975" cy="3643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0105" y="6454588"/>
            <a:ext cx="23980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A2133AA-D9FE-EF44-8A8C-722E949C03F9}" type="datetime3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mar. ’21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976" y="6454588"/>
            <a:ext cx="3657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pic>
        <p:nvPicPr>
          <p:cNvPr id="11" name="Immagine 10"/>
          <p:cNvPicPr/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15924" y="104774"/>
            <a:ext cx="8728075" cy="105505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558149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86BB73A-582F-4420-9A14-CB10A2B2E5E8}" type="slidenum">
              <a:rPr lang="en-US" smtClean="0">
                <a:solidFill>
                  <a:prstClr val="white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7191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  <p:sldLayoutId id="2147483937" r:id="rId13"/>
    <p:sldLayoutId id="2147483938" r:id="rId14"/>
    <p:sldLayoutId id="2147483939" r:id="rId15"/>
    <p:sldLayoutId id="2147483940" r:id="rId16"/>
  </p:sldLayoutIdLst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13A1E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just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defRPr sz="1600">
                <a:solidFill>
                  <a:srgbClr val="000000"/>
                </a:solidFill>
                <a:latin typeface="Tahoma" panose="020B0604030504040204" pitchFamily="34" charset="0"/>
                <a:ea typeface="ArrusBT-Roman"/>
                <a:cs typeface="ArrusBT-Roman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defRPr sz="1600">
                <a:solidFill>
                  <a:srgbClr val="000000"/>
                </a:solidFill>
                <a:latin typeface="Tahoma" panose="020B0604030504040204" pitchFamily="34" charset="0"/>
                <a:ea typeface="ArrusBT-Roman"/>
                <a:cs typeface="ArrusBT-Roman"/>
              </a:defRPr>
            </a:lvl2pPr>
            <a:lvl3pPr marL="1143000" indent="-228600" algn="just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defRPr sz="1600">
                <a:solidFill>
                  <a:srgbClr val="000000"/>
                </a:solidFill>
                <a:latin typeface="Tahoma" panose="020B0604030504040204" pitchFamily="34" charset="0"/>
                <a:ea typeface="ArrusBT-Roman"/>
                <a:cs typeface="ArrusBT-Roman"/>
              </a:defRPr>
            </a:lvl3pPr>
            <a:lvl4pPr marL="1600200" indent="-228600" algn="just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defRPr sz="1600">
                <a:solidFill>
                  <a:srgbClr val="000000"/>
                </a:solidFill>
                <a:latin typeface="Tahoma" panose="020B0604030504040204" pitchFamily="34" charset="0"/>
                <a:ea typeface="ArrusBT-Roman"/>
                <a:cs typeface="ArrusBT-Roman"/>
              </a:defRPr>
            </a:lvl4pPr>
            <a:lvl5pPr marL="2057400" indent="-228600" algn="just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defRPr sz="1600">
                <a:solidFill>
                  <a:srgbClr val="000000"/>
                </a:solidFill>
                <a:latin typeface="Tahoma" panose="020B0604030504040204" pitchFamily="34" charset="0"/>
                <a:ea typeface="ArrusBT-Roman"/>
                <a:cs typeface="ArrusBT-Roman"/>
              </a:defRPr>
            </a:lvl5pPr>
            <a:lvl6pPr marL="2514600" indent="-228600" algn="just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defRPr sz="1600">
                <a:solidFill>
                  <a:srgbClr val="000000"/>
                </a:solidFill>
                <a:latin typeface="Tahoma" panose="020B0604030504040204" pitchFamily="34" charset="0"/>
                <a:ea typeface="ArrusBT-Roman"/>
                <a:cs typeface="ArrusBT-Roman"/>
              </a:defRPr>
            </a:lvl6pPr>
            <a:lvl7pPr marL="2971800" indent="-228600" algn="just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defRPr sz="1600">
                <a:solidFill>
                  <a:srgbClr val="000000"/>
                </a:solidFill>
                <a:latin typeface="Tahoma" panose="020B0604030504040204" pitchFamily="34" charset="0"/>
                <a:ea typeface="ArrusBT-Roman"/>
                <a:cs typeface="ArrusBT-Roman"/>
              </a:defRPr>
            </a:lvl7pPr>
            <a:lvl8pPr marL="3429000" indent="-228600" algn="just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defRPr sz="1600">
                <a:solidFill>
                  <a:srgbClr val="000000"/>
                </a:solidFill>
                <a:latin typeface="Tahoma" panose="020B0604030504040204" pitchFamily="34" charset="0"/>
                <a:ea typeface="ArrusBT-Roman"/>
                <a:cs typeface="ArrusBT-Roman"/>
              </a:defRPr>
            </a:lvl8pPr>
            <a:lvl9pPr marL="3886200" indent="-228600" algn="just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defRPr sz="1600">
                <a:solidFill>
                  <a:srgbClr val="000000"/>
                </a:solidFill>
                <a:latin typeface="Tahoma" panose="020B0604030504040204" pitchFamily="34" charset="0"/>
                <a:ea typeface="ArrusBT-Roman"/>
                <a:cs typeface="ArrusBT-Roman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it-IT" altLang="it-IT" sz="2400" smtClean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just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defRPr sz="1600">
                <a:solidFill>
                  <a:srgbClr val="000000"/>
                </a:solidFill>
                <a:latin typeface="Tahoma" panose="020B0604030504040204" pitchFamily="34" charset="0"/>
                <a:ea typeface="ArrusBT-Roman"/>
                <a:cs typeface="ArrusBT-Roman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defRPr sz="1600">
                <a:solidFill>
                  <a:srgbClr val="000000"/>
                </a:solidFill>
                <a:latin typeface="Tahoma" panose="020B0604030504040204" pitchFamily="34" charset="0"/>
                <a:ea typeface="ArrusBT-Roman"/>
                <a:cs typeface="ArrusBT-Roman"/>
              </a:defRPr>
            </a:lvl2pPr>
            <a:lvl3pPr marL="1143000" indent="-228600" algn="just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defRPr sz="1600">
                <a:solidFill>
                  <a:srgbClr val="000000"/>
                </a:solidFill>
                <a:latin typeface="Tahoma" panose="020B0604030504040204" pitchFamily="34" charset="0"/>
                <a:ea typeface="ArrusBT-Roman"/>
                <a:cs typeface="ArrusBT-Roman"/>
              </a:defRPr>
            </a:lvl3pPr>
            <a:lvl4pPr marL="1600200" indent="-228600" algn="just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defRPr sz="1600">
                <a:solidFill>
                  <a:srgbClr val="000000"/>
                </a:solidFill>
                <a:latin typeface="Tahoma" panose="020B0604030504040204" pitchFamily="34" charset="0"/>
                <a:ea typeface="ArrusBT-Roman"/>
                <a:cs typeface="ArrusBT-Roman"/>
              </a:defRPr>
            </a:lvl4pPr>
            <a:lvl5pPr marL="2057400" indent="-228600" algn="just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defRPr sz="1600">
                <a:solidFill>
                  <a:srgbClr val="000000"/>
                </a:solidFill>
                <a:latin typeface="Tahoma" panose="020B0604030504040204" pitchFamily="34" charset="0"/>
                <a:ea typeface="ArrusBT-Roman"/>
                <a:cs typeface="ArrusBT-Roman"/>
              </a:defRPr>
            </a:lvl5pPr>
            <a:lvl6pPr marL="2514600" indent="-228600" algn="just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defRPr sz="1600">
                <a:solidFill>
                  <a:srgbClr val="000000"/>
                </a:solidFill>
                <a:latin typeface="Tahoma" panose="020B0604030504040204" pitchFamily="34" charset="0"/>
                <a:ea typeface="ArrusBT-Roman"/>
                <a:cs typeface="ArrusBT-Roman"/>
              </a:defRPr>
            </a:lvl6pPr>
            <a:lvl7pPr marL="2971800" indent="-228600" algn="just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defRPr sz="1600">
                <a:solidFill>
                  <a:srgbClr val="000000"/>
                </a:solidFill>
                <a:latin typeface="Tahoma" panose="020B0604030504040204" pitchFamily="34" charset="0"/>
                <a:ea typeface="ArrusBT-Roman"/>
                <a:cs typeface="ArrusBT-Roman"/>
              </a:defRPr>
            </a:lvl7pPr>
            <a:lvl8pPr marL="3429000" indent="-228600" algn="just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defRPr sz="1600">
                <a:solidFill>
                  <a:srgbClr val="000000"/>
                </a:solidFill>
                <a:latin typeface="Tahoma" panose="020B0604030504040204" pitchFamily="34" charset="0"/>
                <a:ea typeface="ArrusBT-Roman"/>
                <a:cs typeface="ArrusBT-Roman"/>
              </a:defRPr>
            </a:lvl8pPr>
            <a:lvl9pPr marL="3886200" indent="-228600" algn="just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defRPr sz="1600">
                <a:solidFill>
                  <a:srgbClr val="000000"/>
                </a:solidFill>
                <a:latin typeface="Tahoma" panose="020B0604030504040204" pitchFamily="34" charset="0"/>
                <a:ea typeface="ArrusBT-Roman"/>
                <a:cs typeface="ArrusBT-Roman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it-IT" altLang="it-IT" sz="2400" smtClean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just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defRPr sz="1600">
                <a:solidFill>
                  <a:srgbClr val="000000"/>
                </a:solidFill>
                <a:latin typeface="Tahoma" panose="020B0604030504040204" pitchFamily="34" charset="0"/>
                <a:ea typeface="ArrusBT-Roman"/>
                <a:cs typeface="ArrusBT-Roman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defRPr sz="1600">
                <a:solidFill>
                  <a:srgbClr val="000000"/>
                </a:solidFill>
                <a:latin typeface="Tahoma" panose="020B0604030504040204" pitchFamily="34" charset="0"/>
                <a:ea typeface="ArrusBT-Roman"/>
                <a:cs typeface="ArrusBT-Roman"/>
              </a:defRPr>
            </a:lvl2pPr>
            <a:lvl3pPr marL="1143000" indent="-228600" algn="just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defRPr sz="1600">
                <a:solidFill>
                  <a:srgbClr val="000000"/>
                </a:solidFill>
                <a:latin typeface="Tahoma" panose="020B0604030504040204" pitchFamily="34" charset="0"/>
                <a:ea typeface="ArrusBT-Roman"/>
                <a:cs typeface="ArrusBT-Roman"/>
              </a:defRPr>
            </a:lvl3pPr>
            <a:lvl4pPr marL="1600200" indent="-228600" algn="just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defRPr sz="1600">
                <a:solidFill>
                  <a:srgbClr val="000000"/>
                </a:solidFill>
                <a:latin typeface="Tahoma" panose="020B0604030504040204" pitchFamily="34" charset="0"/>
                <a:ea typeface="ArrusBT-Roman"/>
                <a:cs typeface="ArrusBT-Roman"/>
              </a:defRPr>
            </a:lvl4pPr>
            <a:lvl5pPr marL="2057400" indent="-228600" algn="just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defRPr sz="1600">
                <a:solidFill>
                  <a:srgbClr val="000000"/>
                </a:solidFill>
                <a:latin typeface="Tahoma" panose="020B0604030504040204" pitchFamily="34" charset="0"/>
                <a:ea typeface="ArrusBT-Roman"/>
                <a:cs typeface="ArrusBT-Roman"/>
              </a:defRPr>
            </a:lvl5pPr>
            <a:lvl6pPr marL="2514600" indent="-228600" algn="just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defRPr sz="1600">
                <a:solidFill>
                  <a:srgbClr val="000000"/>
                </a:solidFill>
                <a:latin typeface="Tahoma" panose="020B0604030504040204" pitchFamily="34" charset="0"/>
                <a:ea typeface="ArrusBT-Roman"/>
                <a:cs typeface="ArrusBT-Roman"/>
              </a:defRPr>
            </a:lvl6pPr>
            <a:lvl7pPr marL="2971800" indent="-228600" algn="just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defRPr sz="1600">
                <a:solidFill>
                  <a:srgbClr val="000000"/>
                </a:solidFill>
                <a:latin typeface="Tahoma" panose="020B0604030504040204" pitchFamily="34" charset="0"/>
                <a:ea typeface="ArrusBT-Roman"/>
                <a:cs typeface="ArrusBT-Roman"/>
              </a:defRPr>
            </a:lvl7pPr>
            <a:lvl8pPr marL="3429000" indent="-228600" algn="just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defRPr sz="1600">
                <a:solidFill>
                  <a:srgbClr val="000000"/>
                </a:solidFill>
                <a:latin typeface="Tahoma" panose="020B0604030504040204" pitchFamily="34" charset="0"/>
                <a:ea typeface="ArrusBT-Roman"/>
                <a:cs typeface="ArrusBT-Roman"/>
              </a:defRPr>
            </a:lvl8pPr>
            <a:lvl9pPr marL="3886200" indent="-228600" algn="just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defRPr sz="1600">
                <a:solidFill>
                  <a:srgbClr val="000000"/>
                </a:solidFill>
                <a:latin typeface="Tahoma" panose="020B0604030504040204" pitchFamily="34" charset="0"/>
                <a:ea typeface="ArrusBT-Roman"/>
                <a:cs typeface="ArrusBT-Roman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it-IT" altLang="it-IT" sz="2400" smtClean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just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defRPr sz="1600">
                <a:solidFill>
                  <a:srgbClr val="000000"/>
                </a:solidFill>
                <a:latin typeface="Tahoma" panose="020B0604030504040204" pitchFamily="34" charset="0"/>
                <a:ea typeface="ArrusBT-Roman"/>
                <a:cs typeface="ArrusBT-Roman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defRPr sz="1600">
                <a:solidFill>
                  <a:srgbClr val="000000"/>
                </a:solidFill>
                <a:latin typeface="Tahoma" panose="020B0604030504040204" pitchFamily="34" charset="0"/>
                <a:ea typeface="ArrusBT-Roman"/>
                <a:cs typeface="ArrusBT-Roman"/>
              </a:defRPr>
            </a:lvl2pPr>
            <a:lvl3pPr marL="1143000" indent="-228600" algn="just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defRPr sz="1600">
                <a:solidFill>
                  <a:srgbClr val="000000"/>
                </a:solidFill>
                <a:latin typeface="Tahoma" panose="020B0604030504040204" pitchFamily="34" charset="0"/>
                <a:ea typeface="ArrusBT-Roman"/>
                <a:cs typeface="ArrusBT-Roman"/>
              </a:defRPr>
            </a:lvl3pPr>
            <a:lvl4pPr marL="1600200" indent="-228600" algn="just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defRPr sz="1600">
                <a:solidFill>
                  <a:srgbClr val="000000"/>
                </a:solidFill>
                <a:latin typeface="Tahoma" panose="020B0604030504040204" pitchFamily="34" charset="0"/>
                <a:ea typeface="ArrusBT-Roman"/>
                <a:cs typeface="ArrusBT-Roman"/>
              </a:defRPr>
            </a:lvl4pPr>
            <a:lvl5pPr marL="2057400" indent="-228600" algn="just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defRPr sz="1600">
                <a:solidFill>
                  <a:srgbClr val="000000"/>
                </a:solidFill>
                <a:latin typeface="Tahoma" panose="020B0604030504040204" pitchFamily="34" charset="0"/>
                <a:ea typeface="ArrusBT-Roman"/>
                <a:cs typeface="ArrusBT-Roman"/>
              </a:defRPr>
            </a:lvl5pPr>
            <a:lvl6pPr marL="2514600" indent="-228600" algn="just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defRPr sz="1600">
                <a:solidFill>
                  <a:srgbClr val="000000"/>
                </a:solidFill>
                <a:latin typeface="Tahoma" panose="020B0604030504040204" pitchFamily="34" charset="0"/>
                <a:ea typeface="ArrusBT-Roman"/>
                <a:cs typeface="ArrusBT-Roman"/>
              </a:defRPr>
            </a:lvl6pPr>
            <a:lvl7pPr marL="2971800" indent="-228600" algn="just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defRPr sz="1600">
                <a:solidFill>
                  <a:srgbClr val="000000"/>
                </a:solidFill>
                <a:latin typeface="Tahoma" panose="020B0604030504040204" pitchFamily="34" charset="0"/>
                <a:ea typeface="ArrusBT-Roman"/>
                <a:cs typeface="ArrusBT-Roman"/>
              </a:defRPr>
            </a:lvl7pPr>
            <a:lvl8pPr marL="3429000" indent="-228600" algn="just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defRPr sz="1600">
                <a:solidFill>
                  <a:srgbClr val="000000"/>
                </a:solidFill>
                <a:latin typeface="Tahoma" panose="020B0604030504040204" pitchFamily="34" charset="0"/>
                <a:ea typeface="ArrusBT-Roman"/>
                <a:cs typeface="ArrusBT-Roman"/>
              </a:defRPr>
            </a:lvl8pPr>
            <a:lvl9pPr marL="3886200" indent="-228600" algn="just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defRPr sz="1600">
                <a:solidFill>
                  <a:srgbClr val="000000"/>
                </a:solidFill>
                <a:latin typeface="Tahoma" panose="020B0604030504040204" pitchFamily="34" charset="0"/>
                <a:ea typeface="ArrusBT-Roman"/>
                <a:cs typeface="ArrusBT-Roman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it-IT" altLang="it-IT" sz="2400" smtClean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just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defRPr sz="1600">
                <a:solidFill>
                  <a:srgbClr val="000000"/>
                </a:solidFill>
                <a:latin typeface="Tahoma" panose="020B0604030504040204" pitchFamily="34" charset="0"/>
                <a:ea typeface="ArrusBT-Roman"/>
                <a:cs typeface="ArrusBT-Roman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defRPr sz="1600">
                <a:solidFill>
                  <a:srgbClr val="000000"/>
                </a:solidFill>
                <a:latin typeface="Tahoma" panose="020B0604030504040204" pitchFamily="34" charset="0"/>
                <a:ea typeface="ArrusBT-Roman"/>
                <a:cs typeface="ArrusBT-Roman"/>
              </a:defRPr>
            </a:lvl2pPr>
            <a:lvl3pPr marL="1143000" indent="-228600" algn="just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defRPr sz="1600">
                <a:solidFill>
                  <a:srgbClr val="000000"/>
                </a:solidFill>
                <a:latin typeface="Tahoma" panose="020B0604030504040204" pitchFamily="34" charset="0"/>
                <a:ea typeface="ArrusBT-Roman"/>
                <a:cs typeface="ArrusBT-Roman"/>
              </a:defRPr>
            </a:lvl3pPr>
            <a:lvl4pPr marL="1600200" indent="-228600" algn="just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defRPr sz="1600">
                <a:solidFill>
                  <a:srgbClr val="000000"/>
                </a:solidFill>
                <a:latin typeface="Tahoma" panose="020B0604030504040204" pitchFamily="34" charset="0"/>
                <a:ea typeface="ArrusBT-Roman"/>
                <a:cs typeface="ArrusBT-Roman"/>
              </a:defRPr>
            </a:lvl4pPr>
            <a:lvl5pPr marL="2057400" indent="-228600" algn="just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defRPr sz="1600">
                <a:solidFill>
                  <a:srgbClr val="000000"/>
                </a:solidFill>
                <a:latin typeface="Tahoma" panose="020B0604030504040204" pitchFamily="34" charset="0"/>
                <a:ea typeface="ArrusBT-Roman"/>
                <a:cs typeface="ArrusBT-Roman"/>
              </a:defRPr>
            </a:lvl5pPr>
            <a:lvl6pPr marL="2514600" indent="-228600" algn="just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defRPr sz="1600">
                <a:solidFill>
                  <a:srgbClr val="000000"/>
                </a:solidFill>
                <a:latin typeface="Tahoma" panose="020B0604030504040204" pitchFamily="34" charset="0"/>
                <a:ea typeface="ArrusBT-Roman"/>
                <a:cs typeface="ArrusBT-Roman"/>
              </a:defRPr>
            </a:lvl6pPr>
            <a:lvl7pPr marL="2971800" indent="-228600" algn="just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defRPr sz="1600">
                <a:solidFill>
                  <a:srgbClr val="000000"/>
                </a:solidFill>
                <a:latin typeface="Tahoma" panose="020B0604030504040204" pitchFamily="34" charset="0"/>
                <a:ea typeface="ArrusBT-Roman"/>
                <a:cs typeface="ArrusBT-Roman"/>
              </a:defRPr>
            </a:lvl7pPr>
            <a:lvl8pPr marL="3429000" indent="-228600" algn="just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defRPr sz="1600">
                <a:solidFill>
                  <a:srgbClr val="000000"/>
                </a:solidFill>
                <a:latin typeface="Tahoma" panose="020B0604030504040204" pitchFamily="34" charset="0"/>
                <a:ea typeface="ArrusBT-Roman"/>
                <a:cs typeface="ArrusBT-Roman"/>
              </a:defRPr>
            </a:lvl8pPr>
            <a:lvl9pPr marL="3886200" indent="-228600" algn="just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defRPr sz="1600">
                <a:solidFill>
                  <a:srgbClr val="000000"/>
                </a:solidFill>
                <a:latin typeface="Tahoma" panose="020B0604030504040204" pitchFamily="34" charset="0"/>
                <a:ea typeface="ArrusBT-Roman"/>
                <a:cs typeface="ArrusBT-Roman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it-IT" altLang="it-IT" sz="2400" smtClean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just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defRPr sz="1600">
                <a:solidFill>
                  <a:srgbClr val="000000"/>
                </a:solidFill>
                <a:latin typeface="Tahoma" panose="020B0604030504040204" pitchFamily="34" charset="0"/>
                <a:ea typeface="ArrusBT-Roman"/>
                <a:cs typeface="ArrusBT-Roman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defRPr sz="1600">
                <a:solidFill>
                  <a:srgbClr val="000000"/>
                </a:solidFill>
                <a:latin typeface="Tahoma" panose="020B0604030504040204" pitchFamily="34" charset="0"/>
                <a:ea typeface="ArrusBT-Roman"/>
                <a:cs typeface="ArrusBT-Roman"/>
              </a:defRPr>
            </a:lvl2pPr>
            <a:lvl3pPr marL="1143000" indent="-228600" algn="just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defRPr sz="1600">
                <a:solidFill>
                  <a:srgbClr val="000000"/>
                </a:solidFill>
                <a:latin typeface="Tahoma" panose="020B0604030504040204" pitchFamily="34" charset="0"/>
                <a:ea typeface="ArrusBT-Roman"/>
                <a:cs typeface="ArrusBT-Roman"/>
              </a:defRPr>
            </a:lvl3pPr>
            <a:lvl4pPr marL="1600200" indent="-228600" algn="just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defRPr sz="1600">
                <a:solidFill>
                  <a:srgbClr val="000000"/>
                </a:solidFill>
                <a:latin typeface="Tahoma" panose="020B0604030504040204" pitchFamily="34" charset="0"/>
                <a:ea typeface="ArrusBT-Roman"/>
                <a:cs typeface="ArrusBT-Roman"/>
              </a:defRPr>
            </a:lvl4pPr>
            <a:lvl5pPr marL="2057400" indent="-228600" algn="just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defRPr sz="1600">
                <a:solidFill>
                  <a:srgbClr val="000000"/>
                </a:solidFill>
                <a:latin typeface="Tahoma" panose="020B0604030504040204" pitchFamily="34" charset="0"/>
                <a:ea typeface="ArrusBT-Roman"/>
                <a:cs typeface="ArrusBT-Roman"/>
              </a:defRPr>
            </a:lvl5pPr>
            <a:lvl6pPr marL="2514600" indent="-228600" algn="just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defRPr sz="1600">
                <a:solidFill>
                  <a:srgbClr val="000000"/>
                </a:solidFill>
                <a:latin typeface="Tahoma" panose="020B0604030504040204" pitchFamily="34" charset="0"/>
                <a:ea typeface="ArrusBT-Roman"/>
                <a:cs typeface="ArrusBT-Roman"/>
              </a:defRPr>
            </a:lvl6pPr>
            <a:lvl7pPr marL="2971800" indent="-228600" algn="just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defRPr sz="1600">
                <a:solidFill>
                  <a:srgbClr val="000000"/>
                </a:solidFill>
                <a:latin typeface="Tahoma" panose="020B0604030504040204" pitchFamily="34" charset="0"/>
                <a:ea typeface="ArrusBT-Roman"/>
                <a:cs typeface="ArrusBT-Roman"/>
              </a:defRPr>
            </a:lvl7pPr>
            <a:lvl8pPr marL="3429000" indent="-228600" algn="just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defRPr sz="1600">
                <a:solidFill>
                  <a:srgbClr val="000000"/>
                </a:solidFill>
                <a:latin typeface="Tahoma" panose="020B0604030504040204" pitchFamily="34" charset="0"/>
                <a:ea typeface="ArrusBT-Roman"/>
                <a:cs typeface="ArrusBT-Roman"/>
              </a:defRPr>
            </a:lvl8pPr>
            <a:lvl9pPr marL="3886200" indent="-228600" algn="just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defRPr sz="1600">
                <a:solidFill>
                  <a:srgbClr val="000000"/>
                </a:solidFill>
                <a:latin typeface="Tahoma" panose="020B0604030504040204" pitchFamily="34" charset="0"/>
                <a:ea typeface="ArrusBT-Roman"/>
                <a:cs typeface="ArrusBT-Roman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it-IT" altLang="it-IT" sz="2400" smtClean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just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defRPr sz="1600">
                <a:solidFill>
                  <a:srgbClr val="000000"/>
                </a:solidFill>
                <a:latin typeface="Tahoma" panose="020B0604030504040204" pitchFamily="34" charset="0"/>
                <a:ea typeface="ArrusBT-Roman"/>
                <a:cs typeface="ArrusBT-Roman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defRPr sz="1600">
                <a:solidFill>
                  <a:srgbClr val="000000"/>
                </a:solidFill>
                <a:latin typeface="Tahoma" panose="020B0604030504040204" pitchFamily="34" charset="0"/>
                <a:ea typeface="ArrusBT-Roman"/>
                <a:cs typeface="ArrusBT-Roman"/>
              </a:defRPr>
            </a:lvl2pPr>
            <a:lvl3pPr marL="1143000" indent="-228600" algn="just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defRPr sz="1600">
                <a:solidFill>
                  <a:srgbClr val="000000"/>
                </a:solidFill>
                <a:latin typeface="Tahoma" panose="020B0604030504040204" pitchFamily="34" charset="0"/>
                <a:ea typeface="ArrusBT-Roman"/>
                <a:cs typeface="ArrusBT-Roman"/>
              </a:defRPr>
            </a:lvl3pPr>
            <a:lvl4pPr marL="1600200" indent="-228600" algn="just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defRPr sz="1600">
                <a:solidFill>
                  <a:srgbClr val="000000"/>
                </a:solidFill>
                <a:latin typeface="Tahoma" panose="020B0604030504040204" pitchFamily="34" charset="0"/>
                <a:ea typeface="ArrusBT-Roman"/>
                <a:cs typeface="ArrusBT-Roman"/>
              </a:defRPr>
            </a:lvl4pPr>
            <a:lvl5pPr marL="2057400" indent="-228600" algn="just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defRPr sz="1600">
                <a:solidFill>
                  <a:srgbClr val="000000"/>
                </a:solidFill>
                <a:latin typeface="Tahoma" panose="020B0604030504040204" pitchFamily="34" charset="0"/>
                <a:ea typeface="ArrusBT-Roman"/>
                <a:cs typeface="ArrusBT-Roman"/>
              </a:defRPr>
            </a:lvl5pPr>
            <a:lvl6pPr marL="2514600" indent="-228600" algn="just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defRPr sz="1600">
                <a:solidFill>
                  <a:srgbClr val="000000"/>
                </a:solidFill>
                <a:latin typeface="Tahoma" panose="020B0604030504040204" pitchFamily="34" charset="0"/>
                <a:ea typeface="ArrusBT-Roman"/>
                <a:cs typeface="ArrusBT-Roman"/>
              </a:defRPr>
            </a:lvl6pPr>
            <a:lvl7pPr marL="2971800" indent="-228600" algn="just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defRPr sz="1600">
                <a:solidFill>
                  <a:srgbClr val="000000"/>
                </a:solidFill>
                <a:latin typeface="Tahoma" panose="020B0604030504040204" pitchFamily="34" charset="0"/>
                <a:ea typeface="ArrusBT-Roman"/>
                <a:cs typeface="ArrusBT-Roman"/>
              </a:defRPr>
            </a:lvl7pPr>
            <a:lvl8pPr marL="3429000" indent="-228600" algn="just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defRPr sz="1600">
                <a:solidFill>
                  <a:srgbClr val="000000"/>
                </a:solidFill>
                <a:latin typeface="Tahoma" panose="020B0604030504040204" pitchFamily="34" charset="0"/>
                <a:ea typeface="ArrusBT-Roman"/>
                <a:cs typeface="ArrusBT-Roman"/>
              </a:defRPr>
            </a:lvl8pPr>
            <a:lvl9pPr marL="3886200" indent="-228600" algn="just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defRPr sz="1600">
                <a:solidFill>
                  <a:srgbClr val="000000"/>
                </a:solidFill>
                <a:latin typeface="Tahoma" panose="020B0604030504040204" pitchFamily="34" charset="0"/>
                <a:ea typeface="ArrusBT-Roman"/>
                <a:cs typeface="ArrusBT-Roman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it-IT" altLang="it-IT" sz="2400" smtClean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7681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681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681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42F9C5F-54F2-40F7-9189-6B90242F20A8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1935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titolo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6147" name="Segnaposto testo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9" name="Segnaposto data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7A47F1-A122-4BFD-BA3E-56F926279234}" type="datetimeFigureOut">
              <a:rPr lang="it-IT"/>
              <a:pPr>
                <a:defRPr/>
              </a:pPr>
              <a:t>03/03/2021</a:t>
            </a:fld>
            <a:endParaRPr lang="it-IT"/>
          </a:p>
        </p:txBody>
      </p:sp>
      <p:sp>
        <p:nvSpPr>
          <p:cNvPr id="20" name="Segnaposto piè di pagina 5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D4577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1" name="Segnaposto numero diapositiva 6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53273D3-7914-407B-9FA6-5E8EAE203A8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9BBB5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9BBB5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8064A2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titolo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6147" name="Segnaposto testo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9" name="Segnaposto data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7A47F1-A122-4BFD-BA3E-56F926279234}" type="datetimeFigureOut">
              <a:rPr lang="it-IT"/>
              <a:pPr>
                <a:defRPr/>
              </a:pPr>
              <a:t>03/03/2021</a:t>
            </a:fld>
            <a:endParaRPr lang="it-IT"/>
          </a:p>
        </p:txBody>
      </p:sp>
      <p:sp>
        <p:nvSpPr>
          <p:cNvPr id="20" name="Segnaposto piè di pagina 5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D4577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1" name="Segnaposto numero diapositiva 6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53273D3-7914-407B-9FA6-5E8EAE203A8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9BBB5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9BBB5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8064A2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titolo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6147" name="Segnaposto testo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9" name="Segnaposto data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7A47F1-A122-4BFD-BA3E-56F926279234}" type="datetimeFigureOut">
              <a:rPr lang="it-IT"/>
              <a:pPr>
                <a:defRPr/>
              </a:pPr>
              <a:t>03/03/2021</a:t>
            </a:fld>
            <a:endParaRPr lang="it-IT"/>
          </a:p>
        </p:txBody>
      </p:sp>
      <p:sp>
        <p:nvSpPr>
          <p:cNvPr id="20" name="Segnaposto piè di pagina 5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D4577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1" name="Segnaposto numero diapositiva 6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53273D3-7914-407B-9FA6-5E8EAE203A8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9BBB5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9BBB5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8064A2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titolo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6147" name="Segnaposto testo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9" name="Segnaposto data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7A47F1-A122-4BFD-BA3E-56F926279234}" type="datetimeFigureOut">
              <a:rPr lang="it-IT"/>
              <a:pPr>
                <a:defRPr/>
              </a:pPr>
              <a:t>03/03/2021</a:t>
            </a:fld>
            <a:endParaRPr lang="it-IT"/>
          </a:p>
        </p:txBody>
      </p:sp>
      <p:sp>
        <p:nvSpPr>
          <p:cNvPr id="20" name="Segnaposto piè di pagina 5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D4577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1" name="Segnaposto numero diapositiva 6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53273D3-7914-407B-9FA6-5E8EAE203A8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9BBB5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9BBB5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8064A2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titolo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6147" name="Segnaposto testo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9" name="Segnaposto data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7A47F1-A122-4BFD-BA3E-56F926279234}" type="datetimeFigureOut">
              <a:rPr lang="it-IT"/>
              <a:pPr>
                <a:defRPr/>
              </a:pPr>
              <a:t>03/03/2021</a:t>
            </a:fld>
            <a:endParaRPr lang="it-IT"/>
          </a:p>
        </p:txBody>
      </p:sp>
      <p:sp>
        <p:nvSpPr>
          <p:cNvPr id="20" name="Segnaposto piè di pagina 5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D4577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1" name="Segnaposto numero diapositiva 6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53273D3-7914-407B-9FA6-5E8EAE203A8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9BBB5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9BBB5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8064A2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titolo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6147" name="Segnaposto testo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9" name="Segnaposto data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7A47F1-A122-4BFD-BA3E-56F926279234}" type="datetimeFigureOut">
              <a:rPr lang="it-IT"/>
              <a:pPr>
                <a:defRPr/>
              </a:pPr>
              <a:t>03/03/2021</a:t>
            </a:fld>
            <a:endParaRPr lang="it-IT"/>
          </a:p>
        </p:txBody>
      </p:sp>
      <p:sp>
        <p:nvSpPr>
          <p:cNvPr id="20" name="Segnaposto piè di pagina 5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D4577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1" name="Segnaposto numero diapositiva 6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53273D3-7914-407B-9FA6-5E8EAE203A8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9BBB5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9BBB5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8064A2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titolo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6147" name="Segnaposto testo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9" name="Segnaposto data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7A47F1-A122-4BFD-BA3E-56F926279234}" type="datetimeFigureOut">
              <a:rPr lang="it-IT"/>
              <a:pPr>
                <a:defRPr/>
              </a:pPr>
              <a:t>03/03/2021</a:t>
            </a:fld>
            <a:endParaRPr lang="it-IT"/>
          </a:p>
        </p:txBody>
      </p:sp>
      <p:sp>
        <p:nvSpPr>
          <p:cNvPr id="20" name="Segnaposto piè di pagina 5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D4577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1" name="Segnaposto numero diapositiva 6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53273D3-7914-407B-9FA6-5E8EAE203A8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9BBB5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9BBB5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8064A2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5" y="1357923"/>
            <a:ext cx="8308975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it-IT" dirty="0" smtClean="0"/>
              <a:t>Fare clic per modificare stile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925" y="2605128"/>
            <a:ext cx="8308975" cy="3643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0105" y="6454588"/>
            <a:ext cx="23980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2DFD3910-B6F2-4C9B-A1D2-830DAEE6D269}" type="datetimeFigureOut">
              <a:rPr lang="it-IT" smtClean="0"/>
              <a:pPr>
                <a:defRPr/>
              </a:pPr>
              <a:t>03/03/2021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976" y="6454588"/>
            <a:ext cx="3657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pic>
        <p:nvPicPr>
          <p:cNvPr id="11" name="Immagine 10"/>
          <p:cNvPicPr/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15924" y="104774"/>
            <a:ext cx="8728075" cy="105505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558149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BC70194-FE4C-4B42-BD92-161594609AB5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73362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  <p:sldLayoutId id="2147483920" r:id="rId13"/>
    <p:sldLayoutId id="2147483921" r:id="rId14"/>
    <p:sldLayoutId id="2147483922" r:id="rId15"/>
    <p:sldLayoutId id="2147483923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13A1E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5364-4A74-7D46-B0CD-5CF17D4E2230}" type="datetime3">
              <a:rPr lang="it-IT" smtClean="0"/>
              <a:pPr/>
              <a:t>mar. ’21</a:t>
            </a:fld>
            <a:endParaRPr lang="en-US" dirty="0"/>
          </a:p>
        </p:txBody>
      </p:sp>
      <p:sp>
        <p:nvSpPr>
          <p:cNvPr id="3" name="Rettangolo 2"/>
          <p:cNvSpPr/>
          <p:nvPr/>
        </p:nvSpPr>
        <p:spPr>
          <a:xfrm>
            <a:off x="827584" y="2636912"/>
            <a:ext cx="70567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 smtClean="0">
                <a:solidFill>
                  <a:schemeClr val="bg1"/>
                </a:solidFill>
              </a:rPr>
              <a:t>UN'ESPERIENZA </a:t>
            </a:r>
          </a:p>
          <a:p>
            <a:pPr algn="ctr"/>
            <a:r>
              <a:rPr lang="it-IT" sz="3600" b="1" dirty="0" smtClean="0">
                <a:solidFill>
                  <a:schemeClr val="bg1"/>
                </a:solidFill>
              </a:rPr>
              <a:t>TIRA L'ALTRA: </a:t>
            </a:r>
          </a:p>
          <a:p>
            <a:pPr algn="ctr"/>
            <a:r>
              <a:rPr lang="it-IT" sz="3600" b="1" dirty="0" smtClean="0">
                <a:solidFill>
                  <a:schemeClr val="bg1"/>
                </a:solidFill>
              </a:rPr>
              <a:t>CONFRONTARSI TRA NOI </a:t>
            </a:r>
          </a:p>
          <a:p>
            <a:pPr algn="ctr"/>
            <a:r>
              <a:rPr lang="it-IT" sz="3600" b="1" dirty="0" smtClean="0">
                <a:solidFill>
                  <a:schemeClr val="bg1"/>
                </a:solidFill>
              </a:rPr>
              <a:t>E CON IL MESSALE</a:t>
            </a:r>
            <a:endParaRPr lang="it-IT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459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3017" y="3789040"/>
            <a:ext cx="8380983" cy="1143000"/>
          </a:xfrm>
        </p:spPr>
        <p:txBody>
          <a:bodyPr/>
          <a:lstStyle/>
          <a:p>
            <a:r>
              <a:rPr lang="it-IT" dirty="0" smtClean="0"/>
              <a:t>1- VALIDITA’ DELLA </a:t>
            </a:r>
            <a:r>
              <a:rPr lang="it-IT" dirty="0" err="1" smtClean="0"/>
              <a:t>Pr.Euc</a:t>
            </a:r>
            <a:r>
              <a:rPr lang="it-IT" dirty="0" smtClean="0"/>
              <a:t>. di ADDAI e MARI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2- SUPERAMENTO DEL CONFLITTO TEOLOGICO ORIENTE OCCIDENTE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D0A2-3527-C342-B2BB-45F5580971E6}" type="datetime3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mar. ’21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928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549275"/>
            <a:ext cx="7772400" cy="57277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it-IT" altLang="it-IT" sz="2400" smtClean="0"/>
              <a:t>	</a:t>
            </a:r>
            <a:r>
              <a:rPr lang="it-IT" altLang="it-IT" sz="2800" smtClean="0"/>
              <a:t>È quanto mai necessaria per la vita spirituale dei fedeli </a:t>
            </a:r>
            <a:r>
              <a:rPr lang="it-IT" altLang="it-IT" sz="2800" smtClean="0">
                <a:solidFill>
                  <a:schemeClr val="hlink"/>
                </a:solidFill>
              </a:rPr>
              <a:t>una coscienza più chiara della ricchezza dell'anafora</a:t>
            </a:r>
            <a:r>
              <a:rPr lang="it-IT" altLang="it-IT" sz="2800" smtClean="0"/>
              <a:t>: insieme alle parole pronunciate da Cristo nell'Ultima Cena, essa contiene l'epiclesi, quale invocazione al Padre perché faccia discendere il dono dello Spirito affinché il pane e il vino diventino il corpo ed il sangue di Gesù Cristo e perché «la comunità tutta intera diventi sempre più corpo di Cristo». Lo Spirito, invocato dal celebrante sui doni del pane e del vino posti sull'altare, è il medesimo che riunisce i fedeli « in un solo corpo », rendendoli un'offerta spirituale gradita al Padre</a:t>
            </a:r>
            <a:r>
              <a:rPr lang="it-IT" altLang="it-IT" sz="2400" smtClean="0"/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it-IT" altLang="it-IT" sz="2400" smtClean="0"/>
              <a:t> </a:t>
            </a:r>
            <a:r>
              <a:rPr lang="it-IT" altLang="it-IT" sz="1600" smtClean="0"/>
              <a:t>(Sacramentum Caritatis n. 13)</a:t>
            </a:r>
          </a:p>
        </p:txBody>
      </p:sp>
      <p:sp>
        <p:nvSpPr>
          <p:cNvPr id="74760" name="AutoShape 8"/>
          <p:cNvSpPr>
            <a:spLocks noChangeArrowheads="1"/>
          </p:cNvSpPr>
          <p:nvPr/>
        </p:nvSpPr>
        <p:spPr bwMode="auto">
          <a:xfrm>
            <a:off x="5292725" y="1268413"/>
            <a:ext cx="2303463" cy="647700"/>
          </a:xfrm>
          <a:prstGeom prst="rightArrow">
            <a:avLst>
              <a:gd name="adj1" fmla="val 50000"/>
              <a:gd name="adj2" fmla="val 88909"/>
            </a:avLst>
          </a:prstGeom>
          <a:solidFill>
            <a:srgbClr val="FFFF00">
              <a:alpha val="7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>
              <a:lnSpc>
                <a:spcPct val="80000"/>
              </a:lnSpc>
              <a:buClr>
                <a:srgbClr val="3333CC"/>
              </a:buClr>
              <a:buFont typeface="Wingdings" panose="05000000000000000000" pitchFamily="2" charset="2"/>
              <a:buNone/>
            </a:pPr>
            <a:endParaRPr lang="it-IT" altLang="it-IT" sz="1600" smtClean="0">
              <a:solidFill>
                <a:srgbClr val="000000"/>
              </a:solidFill>
            </a:endParaRPr>
          </a:p>
        </p:txBody>
      </p:sp>
      <p:sp>
        <p:nvSpPr>
          <p:cNvPr id="74761" name="AutoShape 9"/>
          <p:cNvSpPr>
            <a:spLocks noChangeArrowheads="1"/>
          </p:cNvSpPr>
          <p:nvPr/>
        </p:nvSpPr>
        <p:spPr bwMode="auto">
          <a:xfrm>
            <a:off x="539750" y="1989138"/>
            <a:ext cx="2303463" cy="647700"/>
          </a:xfrm>
          <a:prstGeom prst="rightArrow">
            <a:avLst>
              <a:gd name="adj1" fmla="val 50000"/>
              <a:gd name="adj2" fmla="val 88909"/>
            </a:avLst>
          </a:prstGeom>
          <a:solidFill>
            <a:srgbClr val="FFFF00">
              <a:alpha val="7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>
              <a:lnSpc>
                <a:spcPct val="80000"/>
              </a:lnSpc>
              <a:buClr>
                <a:srgbClr val="3333CC"/>
              </a:buClr>
              <a:buFont typeface="Wingdings" panose="05000000000000000000" pitchFamily="2" charset="2"/>
              <a:buNone/>
            </a:pPr>
            <a:endParaRPr lang="it-IT" altLang="it-IT" sz="1600" smtClean="0">
              <a:solidFill>
                <a:srgbClr val="000000"/>
              </a:solidFill>
            </a:endParaRPr>
          </a:p>
        </p:txBody>
      </p:sp>
      <p:sp>
        <p:nvSpPr>
          <p:cNvPr id="74762" name="Freeform 10"/>
          <p:cNvSpPr>
            <a:spLocks/>
          </p:cNvSpPr>
          <p:nvPr/>
        </p:nvSpPr>
        <p:spPr bwMode="auto">
          <a:xfrm>
            <a:off x="5653088" y="2903538"/>
            <a:ext cx="1249362" cy="1025525"/>
          </a:xfrm>
          <a:custGeom>
            <a:avLst/>
            <a:gdLst>
              <a:gd name="T0" fmla="*/ 2147483646 w 787"/>
              <a:gd name="T1" fmla="*/ 2147483646 h 646"/>
              <a:gd name="T2" fmla="*/ 2147483646 w 787"/>
              <a:gd name="T3" fmla="*/ 2147483646 h 646"/>
              <a:gd name="T4" fmla="*/ 2147483646 w 787"/>
              <a:gd name="T5" fmla="*/ 2147483646 h 646"/>
              <a:gd name="T6" fmla="*/ 2147483646 w 787"/>
              <a:gd name="T7" fmla="*/ 2147483646 h 646"/>
              <a:gd name="T8" fmla="*/ 2147483646 w 787"/>
              <a:gd name="T9" fmla="*/ 2147483646 h 646"/>
              <a:gd name="T10" fmla="*/ 2147483646 w 787"/>
              <a:gd name="T11" fmla="*/ 2147483646 h 646"/>
              <a:gd name="T12" fmla="*/ 2147483646 w 787"/>
              <a:gd name="T13" fmla="*/ 2147483646 h 646"/>
              <a:gd name="T14" fmla="*/ 2147483646 w 787"/>
              <a:gd name="T15" fmla="*/ 2147483646 h 646"/>
              <a:gd name="T16" fmla="*/ 2147483646 w 787"/>
              <a:gd name="T17" fmla="*/ 2147483646 h 646"/>
              <a:gd name="T18" fmla="*/ 2147483646 w 787"/>
              <a:gd name="T19" fmla="*/ 2147483646 h 646"/>
              <a:gd name="T20" fmla="*/ 2147483646 w 787"/>
              <a:gd name="T21" fmla="*/ 2147483646 h 646"/>
              <a:gd name="T22" fmla="*/ 2147483646 w 787"/>
              <a:gd name="T23" fmla="*/ 2147483646 h 646"/>
              <a:gd name="T24" fmla="*/ 2147483646 w 787"/>
              <a:gd name="T25" fmla="*/ 2147483646 h 646"/>
              <a:gd name="T26" fmla="*/ 2147483646 w 787"/>
              <a:gd name="T27" fmla="*/ 2147483646 h 646"/>
              <a:gd name="T28" fmla="*/ 2147483646 w 787"/>
              <a:gd name="T29" fmla="*/ 2147483646 h 646"/>
              <a:gd name="T30" fmla="*/ 2147483646 w 787"/>
              <a:gd name="T31" fmla="*/ 2147483646 h 646"/>
              <a:gd name="T32" fmla="*/ 2147483646 w 787"/>
              <a:gd name="T33" fmla="*/ 2147483646 h 64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87"/>
              <a:gd name="T52" fmla="*/ 0 h 646"/>
              <a:gd name="T53" fmla="*/ 787 w 787"/>
              <a:gd name="T54" fmla="*/ 646 h 64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87" h="646">
                <a:moveTo>
                  <a:pt x="347" y="46"/>
                </a:moveTo>
                <a:cubicBezTo>
                  <a:pt x="272" y="60"/>
                  <a:pt x="216" y="95"/>
                  <a:pt x="143" y="114"/>
                </a:cubicBezTo>
                <a:cubicBezTo>
                  <a:pt x="0" y="210"/>
                  <a:pt x="58" y="144"/>
                  <a:pt x="87" y="452"/>
                </a:cubicBezTo>
                <a:cubicBezTo>
                  <a:pt x="88" y="466"/>
                  <a:pt x="112" y="538"/>
                  <a:pt x="132" y="554"/>
                </a:cubicBezTo>
                <a:cubicBezTo>
                  <a:pt x="141" y="561"/>
                  <a:pt x="155" y="560"/>
                  <a:pt x="166" y="565"/>
                </a:cubicBezTo>
                <a:cubicBezTo>
                  <a:pt x="212" y="585"/>
                  <a:pt x="242" y="608"/>
                  <a:pt x="290" y="622"/>
                </a:cubicBezTo>
                <a:cubicBezTo>
                  <a:pt x="313" y="629"/>
                  <a:pt x="358" y="644"/>
                  <a:pt x="358" y="644"/>
                </a:cubicBezTo>
                <a:cubicBezTo>
                  <a:pt x="456" y="640"/>
                  <a:pt x="555" y="646"/>
                  <a:pt x="652" y="633"/>
                </a:cubicBezTo>
                <a:cubicBezTo>
                  <a:pt x="687" y="628"/>
                  <a:pt x="687" y="586"/>
                  <a:pt x="697" y="565"/>
                </a:cubicBezTo>
                <a:cubicBezTo>
                  <a:pt x="716" y="527"/>
                  <a:pt x="718" y="531"/>
                  <a:pt x="753" y="509"/>
                </a:cubicBezTo>
                <a:cubicBezTo>
                  <a:pt x="750" y="438"/>
                  <a:pt x="787" y="229"/>
                  <a:pt x="674" y="193"/>
                </a:cubicBezTo>
                <a:cubicBezTo>
                  <a:pt x="640" y="159"/>
                  <a:pt x="618" y="140"/>
                  <a:pt x="573" y="125"/>
                </a:cubicBezTo>
                <a:cubicBezTo>
                  <a:pt x="550" y="110"/>
                  <a:pt x="520" y="103"/>
                  <a:pt x="505" y="80"/>
                </a:cubicBezTo>
                <a:cubicBezTo>
                  <a:pt x="497" y="69"/>
                  <a:pt x="492" y="55"/>
                  <a:pt x="482" y="46"/>
                </a:cubicBezTo>
                <a:cubicBezTo>
                  <a:pt x="462" y="28"/>
                  <a:pt x="415" y="1"/>
                  <a:pt x="415" y="1"/>
                </a:cubicBezTo>
                <a:cubicBezTo>
                  <a:pt x="381" y="5"/>
                  <a:pt x="345" y="0"/>
                  <a:pt x="313" y="12"/>
                </a:cubicBezTo>
                <a:cubicBezTo>
                  <a:pt x="289" y="21"/>
                  <a:pt x="279" y="80"/>
                  <a:pt x="279" y="80"/>
                </a:cubicBezTo>
              </a:path>
            </a:pathLst>
          </a:custGeom>
          <a:noFill/>
          <a:ln w="762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it-IT" sz="1600" smtClean="0">
              <a:solidFill>
                <a:srgbClr val="000000"/>
              </a:solidFill>
            </a:endParaRPr>
          </a:p>
        </p:txBody>
      </p:sp>
      <p:sp>
        <p:nvSpPr>
          <p:cNvPr id="74763" name="Line 11"/>
          <p:cNvSpPr>
            <a:spLocks noChangeShapeType="1"/>
          </p:cNvSpPr>
          <p:nvPr/>
        </p:nvSpPr>
        <p:spPr bwMode="auto">
          <a:xfrm>
            <a:off x="1547813" y="4005263"/>
            <a:ext cx="7056437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it-IT" sz="1600" smtClean="0">
              <a:solidFill>
                <a:srgbClr val="000000"/>
              </a:solidFill>
            </a:endParaRPr>
          </a:p>
        </p:txBody>
      </p:sp>
      <p:sp>
        <p:nvSpPr>
          <p:cNvPr id="74764" name="Line 12"/>
          <p:cNvSpPr>
            <a:spLocks noChangeShapeType="1"/>
          </p:cNvSpPr>
          <p:nvPr/>
        </p:nvSpPr>
        <p:spPr bwMode="auto">
          <a:xfrm>
            <a:off x="1476375" y="4437063"/>
            <a:ext cx="24479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it-IT" sz="1600" smtClean="0">
              <a:solidFill>
                <a:srgbClr val="000000"/>
              </a:solidFill>
            </a:endParaRPr>
          </a:p>
        </p:txBody>
      </p:sp>
      <p:sp>
        <p:nvSpPr>
          <p:cNvPr id="74765" name="Line 13"/>
          <p:cNvSpPr>
            <a:spLocks noChangeShapeType="1"/>
          </p:cNvSpPr>
          <p:nvPr/>
        </p:nvSpPr>
        <p:spPr bwMode="auto">
          <a:xfrm>
            <a:off x="2916238" y="3284538"/>
            <a:ext cx="58324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it-IT" sz="1600" smtClean="0">
              <a:solidFill>
                <a:srgbClr val="000000"/>
              </a:solidFill>
            </a:endParaRPr>
          </a:p>
        </p:txBody>
      </p:sp>
      <p:sp>
        <p:nvSpPr>
          <p:cNvPr id="74766" name="Line 14"/>
          <p:cNvSpPr>
            <a:spLocks noChangeShapeType="1"/>
          </p:cNvSpPr>
          <p:nvPr/>
        </p:nvSpPr>
        <p:spPr bwMode="auto">
          <a:xfrm>
            <a:off x="1476375" y="3644900"/>
            <a:ext cx="43910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it-IT" sz="16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559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4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4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4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74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0" grpId="0" animBg="1"/>
      <p:bldP spid="74761" grpId="0" animBg="1"/>
      <p:bldP spid="74762" grpId="0" animBg="1"/>
      <p:bldP spid="74763" grpId="0" animBg="1"/>
      <p:bldP spid="74764" grpId="0" animBg="1"/>
      <p:bldP spid="74765" grpId="0" animBg="1"/>
      <p:bldP spid="7476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5576" y="2276872"/>
            <a:ext cx="7772400" cy="4114800"/>
          </a:xfrm>
        </p:spPr>
        <p:txBody>
          <a:bodyPr/>
          <a:lstStyle/>
          <a:p>
            <a:r>
              <a:rPr lang="it-IT" dirty="0" smtClean="0"/>
              <a:t>L’eucaristia è per il Concilio di Trento</a:t>
            </a:r>
          </a:p>
          <a:p>
            <a:pPr lvl="1"/>
            <a:endParaRPr lang="it-IT" dirty="0"/>
          </a:p>
          <a:p>
            <a:pPr lvl="1"/>
            <a:r>
              <a:rPr lang="it-IT" dirty="0" smtClean="0"/>
              <a:t>PRESENZA REALE</a:t>
            </a:r>
          </a:p>
          <a:p>
            <a:pPr lvl="1"/>
            <a:endParaRPr lang="it-IT" dirty="0"/>
          </a:p>
          <a:p>
            <a:pPr lvl="1"/>
            <a:r>
              <a:rPr lang="it-IT" dirty="0" smtClean="0"/>
              <a:t>SACRIFICO</a:t>
            </a:r>
          </a:p>
          <a:p>
            <a:pPr lvl="1"/>
            <a:endParaRPr lang="it-IT" dirty="0" smtClean="0"/>
          </a:p>
          <a:p>
            <a:pPr lvl="1"/>
            <a:r>
              <a:rPr lang="it-IT" dirty="0" smtClean="0"/>
              <a:t>COMUNIONE</a:t>
            </a:r>
          </a:p>
          <a:p>
            <a:pPr marL="457200" lvl="1" indent="0">
              <a:buNone/>
            </a:pP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004691" y="3431014"/>
            <a:ext cx="2916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ADORAZIONE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073857" y="4388123"/>
            <a:ext cx="2916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MESSA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073856" y="5389897"/>
            <a:ext cx="3674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INTIMITA’ CON </a:t>
            </a:r>
            <a:r>
              <a:rPr lang="it-IT" sz="2800" dirty="0" err="1" smtClean="0">
                <a:solidFill>
                  <a:srgbClr val="FF0000"/>
                </a:solidFill>
              </a:rPr>
              <a:t>GESU</a:t>
            </a:r>
            <a:endParaRPr lang="it-IT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225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5576" y="2276872"/>
            <a:ext cx="7772400" cy="4114800"/>
          </a:xfrm>
        </p:spPr>
        <p:txBody>
          <a:bodyPr/>
          <a:lstStyle/>
          <a:p>
            <a:r>
              <a:rPr lang="it-IT" dirty="0" smtClean="0"/>
              <a:t>L’eucaristia è per il Concilio Vaticano II</a:t>
            </a:r>
          </a:p>
          <a:p>
            <a:endParaRPr lang="it-IT" dirty="0" smtClean="0"/>
          </a:p>
          <a:p>
            <a:pPr lvl="1"/>
            <a:r>
              <a:rPr lang="it-IT" dirty="0" smtClean="0"/>
              <a:t>PRESENZA REALE</a:t>
            </a:r>
          </a:p>
          <a:p>
            <a:pPr lvl="1"/>
            <a:endParaRPr lang="it-IT" dirty="0"/>
          </a:p>
          <a:p>
            <a:pPr lvl="1"/>
            <a:r>
              <a:rPr lang="it-IT" dirty="0" smtClean="0"/>
              <a:t>SACRIFICO</a:t>
            </a:r>
          </a:p>
          <a:p>
            <a:pPr lvl="1"/>
            <a:endParaRPr lang="it-IT" dirty="0" smtClean="0"/>
          </a:p>
          <a:p>
            <a:pPr lvl="1"/>
            <a:r>
              <a:rPr lang="it-IT" dirty="0" smtClean="0"/>
              <a:t>COMUNIONE</a:t>
            </a:r>
          </a:p>
          <a:p>
            <a:pPr marL="457200" lvl="1" indent="0">
              <a:buNone/>
            </a:pP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499992" y="3411321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</a:rPr>
              <a:t>d</a:t>
            </a:r>
            <a:r>
              <a:rPr lang="it-IT" sz="2800" dirty="0" smtClean="0">
                <a:solidFill>
                  <a:srgbClr val="FF0000"/>
                </a:solidFill>
              </a:rPr>
              <a:t>i Gesù che con il suo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551643" y="4470837"/>
            <a:ext cx="2916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ci ha uniti a se in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499992" y="5373216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per formare la Chiesa CORPO DI CRISTO</a:t>
            </a:r>
            <a:endParaRPr lang="it-IT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56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064405"/>
            <a:ext cx="8308975" cy="577446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it-IT" sz="28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it-IT" sz="2800" dirty="0" smtClean="0">
                <a:solidFill>
                  <a:srgbClr val="FF0000"/>
                </a:solidFill>
              </a:rPr>
              <a:t>La PE: una parte ben definita della liturgia:</a:t>
            </a:r>
          </a:p>
          <a:p>
            <a:pPr lvl="1"/>
            <a:r>
              <a:rPr lang="it-IT" sz="3000" dirty="0" smtClean="0"/>
              <a:t>Ammonizione iniziale (</a:t>
            </a:r>
            <a:r>
              <a:rPr lang="it-IT" sz="3000" dirty="0" err="1" smtClean="0"/>
              <a:t>OGMR</a:t>
            </a:r>
            <a:r>
              <a:rPr lang="it-IT" sz="3000" dirty="0" smtClean="0"/>
              <a:t>  31)</a:t>
            </a:r>
          </a:p>
          <a:p>
            <a:pPr lvl="1"/>
            <a:r>
              <a:rPr lang="it-IT" sz="3000" dirty="0" smtClean="0"/>
              <a:t>Unitarietà della PE: dal dialogo inziale alla dossologia</a:t>
            </a:r>
          </a:p>
          <a:p>
            <a:pPr lvl="1"/>
            <a:r>
              <a:rPr lang="it-IT" sz="3000" dirty="0"/>
              <a:t>Tutta </a:t>
            </a:r>
            <a:r>
              <a:rPr lang="it-IT" sz="3000" dirty="0" smtClean="0"/>
              <a:t>consacratoria </a:t>
            </a:r>
            <a:r>
              <a:rPr lang="it-IT" sz="3000" dirty="0"/>
              <a:t>(vedi la PE di Addai e Mari</a:t>
            </a:r>
            <a:r>
              <a:rPr lang="it-IT" sz="3000" dirty="0" smtClean="0"/>
              <a:t>) Perché </a:t>
            </a:r>
            <a:r>
              <a:rPr lang="it-IT" sz="3000" dirty="0"/>
              <a:t>la comunità riunita diventi per mezzo del </a:t>
            </a:r>
            <a:r>
              <a:rPr lang="it-IT" sz="3000" dirty="0" smtClean="0"/>
              <a:t>Corpo </a:t>
            </a:r>
            <a:r>
              <a:rPr lang="it-IT" sz="3000" dirty="0"/>
              <a:t>di Cristo </a:t>
            </a:r>
            <a:r>
              <a:rPr lang="it-IT" sz="3000" dirty="0" smtClean="0"/>
              <a:t>eucaristico</a:t>
            </a:r>
            <a:r>
              <a:rPr lang="it-IT" sz="3000" dirty="0"/>
              <a:t> il Corpo di Cristo ecclesiale </a:t>
            </a:r>
          </a:p>
          <a:p>
            <a:pPr lvl="1"/>
            <a:r>
              <a:rPr lang="it-IT" sz="3000" dirty="0" smtClean="0"/>
              <a:t>Strutturata </a:t>
            </a:r>
            <a:r>
              <a:rPr lang="it-IT" sz="3000" dirty="0"/>
              <a:t>i</a:t>
            </a:r>
            <a:r>
              <a:rPr lang="it-IT" sz="3000" dirty="0" smtClean="0"/>
              <a:t>n </a:t>
            </a:r>
            <a:r>
              <a:rPr lang="it-IT" sz="3000" dirty="0"/>
              <a:t>momenti ben </a:t>
            </a:r>
            <a:r>
              <a:rPr lang="it-IT" sz="3000" dirty="0" smtClean="0"/>
              <a:t>distinti per edificare la comunità alla scuola di Gesù (Gv 17)</a:t>
            </a:r>
          </a:p>
          <a:p>
            <a:pPr lvl="1"/>
            <a:r>
              <a:rPr lang="it-IT" sz="3000" dirty="0" smtClean="0"/>
              <a:t>Con due cuori: 	il racconto istituzionale</a:t>
            </a:r>
          </a:p>
          <a:p>
            <a:pPr marL="1828800" lvl="8" indent="0">
              <a:buNone/>
            </a:pPr>
            <a:r>
              <a:rPr lang="it-IT" sz="3000" dirty="0" smtClean="0"/>
              <a:t> 	la doppia epiclesi sui doni e sulla 	Comunità</a:t>
            </a:r>
          </a:p>
          <a:p>
            <a:pPr marL="1828800" lvl="8" indent="0">
              <a:buNone/>
            </a:pPr>
            <a:endParaRPr lang="it-IT" dirty="0"/>
          </a:p>
          <a:p>
            <a:pPr marL="1828800" lvl="8" indent="0">
              <a:buNone/>
            </a:pPr>
            <a:endParaRPr lang="it-IT" dirty="0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D0A2-3527-C342-B2BB-45F5580971E6}" type="datetime3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mar. ’21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703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8308975" cy="1143000"/>
          </a:xfrm>
        </p:spPr>
        <p:txBody>
          <a:bodyPr/>
          <a:lstStyle/>
          <a:p>
            <a:r>
              <a:rPr lang="it-IT" dirty="0" smtClean="0"/>
              <a:t>Conoscere la struttura dinamica della PE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55175" y="2204864"/>
            <a:ext cx="3368753" cy="41398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400" dirty="0" smtClean="0"/>
              <a:t>Rendimento di grazie</a:t>
            </a:r>
            <a:r>
              <a:rPr lang="it-IT" dirty="0" smtClean="0"/>
              <a:t> (al centro il Sanctus)</a:t>
            </a:r>
            <a:r>
              <a:rPr lang="it-IT" sz="2400" dirty="0" smtClean="0"/>
              <a:t>	</a:t>
            </a:r>
          </a:p>
          <a:p>
            <a:pPr marL="0" indent="0">
              <a:buNone/>
            </a:pPr>
            <a:r>
              <a:rPr lang="it-IT" sz="2400" dirty="0" smtClean="0"/>
              <a:t>Epiclesi sui doni	</a:t>
            </a:r>
          </a:p>
          <a:p>
            <a:pPr marL="0" indent="0">
              <a:buNone/>
            </a:pPr>
            <a:r>
              <a:rPr lang="it-IT" sz="2400" dirty="0" smtClean="0"/>
              <a:t>Racconto istituzionale</a:t>
            </a:r>
          </a:p>
          <a:p>
            <a:pPr marL="0" indent="0">
              <a:buNone/>
            </a:pPr>
            <a:r>
              <a:rPr lang="it-IT" sz="2400" dirty="0" smtClean="0"/>
              <a:t>Epiclesi sulla comunità</a:t>
            </a:r>
          </a:p>
          <a:p>
            <a:pPr marL="0" indent="0">
              <a:buNone/>
            </a:pPr>
            <a:r>
              <a:rPr lang="it-IT" sz="2400" dirty="0" smtClean="0"/>
              <a:t>Intercessioni		</a:t>
            </a:r>
          </a:p>
          <a:p>
            <a:pPr marL="0" indent="0">
              <a:buNone/>
            </a:pPr>
            <a:r>
              <a:rPr lang="it-IT" sz="2400" dirty="0" smtClean="0"/>
              <a:t>Dossologia				</a:t>
            </a:r>
          </a:p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D0A2-3527-C342-B2BB-45F5580971E6}" type="datetime3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mar. ’21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Parentesi quadra chiusa 4"/>
          <p:cNvSpPr/>
          <p:nvPr/>
        </p:nvSpPr>
        <p:spPr>
          <a:xfrm>
            <a:off x="3718582" y="3212976"/>
            <a:ext cx="576064" cy="1440160"/>
          </a:xfrm>
          <a:prstGeom prst="rightBracket">
            <a:avLst/>
          </a:prstGeom>
          <a:ln w="28575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155505" y="2216269"/>
            <a:ext cx="3988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/>
              <a:t>PERCHE</a:t>
            </a:r>
            <a:r>
              <a:rPr lang="it-IT" sz="2000" dirty="0" smtClean="0"/>
              <a:t>’ POSSIAMO CHIEDERE</a:t>
            </a:r>
            <a:endParaRPr lang="it-IT" sz="2000" dirty="0"/>
          </a:p>
        </p:txBody>
      </p:sp>
      <p:sp>
        <p:nvSpPr>
          <p:cNvPr id="7" name="Rettangolo 6"/>
          <p:cNvSpPr/>
          <p:nvPr/>
        </p:nvSpPr>
        <p:spPr>
          <a:xfrm>
            <a:off x="5177284" y="3449009"/>
            <a:ext cx="34067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 smtClean="0"/>
              <a:t>RICHIESTA FONDAMENTALE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5241429" y="4798903"/>
            <a:ext cx="30762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 smtClean="0"/>
              <a:t>RICHIESTE PARTICOLARI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5241429" y="5473850"/>
            <a:ext cx="31194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 smtClean="0"/>
              <a:t>FIRMA DELLA COMUNITA’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96799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03848" y="476672"/>
            <a:ext cx="8308975" cy="1143000"/>
          </a:xfrm>
        </p:spPr>
        <p:txBody>
          <a:bodyPr/>
          <a:lstStyle/>
          <a:p>
            <a:r>
              <a:rPr lang="it-IT" dirty="0" smtClean="0"/>
              <a:t>In pratica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189" y="1622817"/>
            <a:ext cx="8308975" cy="349175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it-IT" sz="2500" dirty="0" smtClean="0"/>
              <a:t>Scegliere la PE con il prefazio alla luce di tutto il contesto (comunità, letture, tempo liturgico, orazioni ecc.)</a:t>
            </a:r>
          </a:p>
          <a:p>
            <a:pPr>
              <a:spcBef>
                <a:spcPts val="600"/>
              </a:spcBef>
            </a:pPr>
            <a:r>
              <a:rPr lang="it-IT" sz="2500" dirty="0" smtClean="0"/>
              <a:t>Staccare la PE dalla orazione sulle offerte: ci prepariamo a dialogare con il Padre per il ministero della successione apostolica</a:t>
            </a:r>
          </a:p>
          <a:p>
            <a:pPr>
              <a:spcBef>
                <a:spcPts val="600"/>
              </a:spcBef>
            </a:pPr>
            <a:r>
              <a:rPr lang="it-IT" sz="2500" dirty="0" smtClean="0"/>
              <a:t>Conoscerne la struttura per viverne la dinamica</a:t>
            </a:r>
          </a:p>
          <a:p>
            <a:pPr>
              <a:spcBef>
                <a:spcPts val="600"/>
              </a:spcBef>
            </a:pPr>
            <a:r>
              <a:rPr lang="it-IT" sz="2500" dirty="0" smtClean="0"/>
              <a:t>Preoccuparsi che la comunità preghi con noi entrando in essa: un testo da interpretare per aiutare la preghiera di tutti</a:t>
            </a:r>
          </a:p>
          <a:p>
            <a:pPr>
              <a:spcBef>
                <a:spcPts val="600"/>
              </a:spcBef>
            </a:pPr>
            <a:r>
              <a:rPr lang="it-IT" sz="2500" dirty="0" smtClean="0"/>
              <a:t>Arrivare all’AMEN della dossologia</a:t>
            </a:r>
          </a:p>
          <a:p>
            <a:pPr>
              <a:spcBef>
                <a:spcPts val="600"/>
              </a:spcBef>
            </a:pPr>
            <a:r>
              <a:rPr lang="it-IT" sz="2500" dirty="0" smtClean="0"/>
              <a:t>Pregare noi e aiutare a pregare (anche con </a:t>
            </a:r>
            <a:r>
              <a:rPr lang="it-IT" sz="2500" dirty="0"/>
              <a:t>l</a:t>
            </a:r>
            <a:r>
              <a:rPr lang="it-IT" sz="2500" dirty="0" smtClean="0"/>
              <a:t>’OMELIA e la catechesi) con la PE per la luce che getta su tutta la celebrazione e su tutta la VITA</a:t>
            </a:r>
            <a:endParaRPr lang="it-IT" sz="25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D0A2-3527-C342-B2BB-45F5580971E6}" type="datetime3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mar. ’21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010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0"/>
            <a:ext cx="10116003" cy="6741368"/>
          </a:xfrm>
        </p:spPr>
      </p:pic>
      <p:sp>
        <p:nvSpPr>
          <p:cNvPr id="5" name="Rettangolo 4"/>
          <p:cNvSpPr/>
          <p:nvPr/>
        </p:nvSpPr>
        <p:spPr>
          <a:xfrm>
            <a:off x="1911608" y="0"/>
            <a:ext cx="72106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Oggi ANTIPASTO ….</a:t>
            </a:r>
            <a:endParaRPr lang="it-IT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617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altLang="it-IT" smtClean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3663" y="119063"/>
            <a:ext cx="3016250" cy="3203575"/>
          </a:xfrm>
        </p:spPr>
      </p:pic>
      <p:sp>
        <p:nvSpPr>
          <p:cNvPr id="4" name="Segnaposto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A8BD0A2-3527-C342-B2BB-45F5580971E6}" type="datetime3">
              <a:rPr lang="it-IT" smtClean="0"/>
              <a:pPr>
                <a:defRPr/>
              </a:pPr>
              <a:t>mar. ’21</a:t>
            </a:fld>
            <a:endParaRPr lang="en-US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0025" y="4519613"/>
            <a:ext cx="3605213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2350" y="2790825"/>
            <a:ext cx="3179763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765806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5924" y="2276872"/>
            <a:ext cx="8308975" cy="349175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it-IT" sz="2800" b="1" dirty="0" smtClean="0"/>
              <a:t>SC 50</a:t>
            </a:r>
            <a:r>
              <a:rPr lang="it-IT" sz="2800" b="1" dirty="0"/>
              <a:t>. L'ordinamento rituale della messa sia riveduto in modo che apparisca più chiaramente la natura specifica delle singole parti e la loro mutua connessione, e sia resa più facile la partecipazione pia e attiva dei fedeli.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D0A2-3527-C342-B2BB-45F5580971E6}" type="datetime3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mar. ’21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6" name="Connettore 1 5"/>
          <p:cNvCxnSpPr/>
          <p:nvPr/>
        </p:nvCxnSpPr>
        <p:spPr>
          <a:xfrm>
            <a:off x="6372200" y="3140968"/>
            <a:ext cx="129024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>
            <a:off x="415924" y="3573016"/>
            <a:ext cx="401206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447841" y="4005064"/>
            <a:ext cx="189191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 flipV="1">
            <a:off x="5292080" y="4005064"/>
            <a:ext cx="3024336" cy="2213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447841" y="4437112"/>
            <a:ext cx="129024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6562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egnaposto contenuto 2"/>
          <p:cNvSpPr>
            <a:spLocks noGrp="1"/>
          </p:cNvSpPr>
          <p:nvPr>
            <p:ph idx="1"/>
          </p:nvPr>
        </p:nvSpPr>
        <p:spPr>
          <a:xfrm>
            <a:off x="467543" y="1268760"/>
            <a:ext cx="8206771" cy="1657350"/>
          </a:xfrm>
        </p:spPr>
        <p:txBody>
          <a:bodyPr/>
          <a:lstStyle/>
          <a:p>
            <a:pPr marL="0" indent="0" algn="just">
              <a:buNone/>
            </a:pPr>
            <a:r>
              <a:rPr lang="it-IT" altLang="it-IT" sz="2400" dirty="0" smtClean="0"/>
              <a:t>SC 59. I sacramenti sono ordinati alla santificazione degli uomini, alla edificazione del corpo di Cristo e, infine, a rendere culto a Dio; in quanto segni hanno poi anche un fine pedagogico. </a:t>
            </a:r>
          </a:p>
        </p:txBody>
      </p:sp>
      <p:sp>
        <p:nvSpPr>
          <p:cNvPr id="148483" name="CasellaDiTesto 5"/>
          <p:cNvSpPr txBox="1">
            <a:spLocks noChangeArrowheads="1"/>
          </p:cNvSpPr>
          <p:nvPr/>
        </p:nvSpPr>
        <p:spPr bwMode="auto">
          <a:xfrm>
            <a:off x="538479" y="2509121"/>
            <a:ext cx="8064897" cy="15684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</a:rPr>
              <a:t>Non solo suppongono la fede, ma con le parole e gli elementi rituali la nutrono, la irrobustiscono e la esprimono; perciò vengono chiamati «sacramenti della fede».</a:t>
            </a:r>
          </a:p>
        </p:txBody>
      </p:sp>
      <p:sp>
        <p:nvSpPr>
          <p:cNvPr id="148484" name="CasellaDiTesto 6"/>
          <p:cNvSpPr txBox="1">
            <a:spLocks noChangeArrowheads="1"/>
          </p:cNvSpPr>
          <p:nvPr/>
        </p:nvSpPr>
        <p:spPr bwMode="auto">
          <a:xfrm>
            <a:off x="467543" y="4076700"/>
            <a:ext cx="813583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</a:rPr>
              <a:t>Conferiscono certamente la grazia, ma la loro stessa celebrazione dispone molto bene i fedeli a riceverla con frutto, ad onorare Dio in modo debito e ad esercitare la carità. È quindi di grande importanza che i fedeli comprendano facilmente i segni dei sacramenti e si accostino con somma diligenza a quei sacramenti che sono destinati a nutrire la vita cristiana</a:t>
            </a:r>
            <a:r>
              <a:rPr lang="it-IT" altLang="it-IT" sz="2400" dirty="0" smtClean="0">
                <a:solidFill>
                  <a:srgbClr val="000000"/>
                </a:solidFill>
              </a:rPr>
              <a:t>.</a:t>
            </a:r>
            <a:endParaRPr lang="it-IT" altLang="it-IT" sz="24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90616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756646"/>
            <a:ext cx="8308975" cy="1143000"/>
          </a:xfrm>
        </p:spPr>
        <p:txBody>
          <a:bodyPr/>
          <a:lstStyle/>
          <a:p>
            <a:pPr algn="ctr"/>
            <a:r>
              <a:rPr lang="it-IT" dirty="0" smtClean="0"/>
              <a:t>La preghiera eucaristica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3772" y="2492896"/>
            <a:ext cx="8308975" cy="3491753"/>
          </a:xfrm>
        </p:spPr>
        <p:txBody>
          <a:bodyPr>
            <a:normAutofit/>
          </a:bodyPr>
          <a:lstStyle/>
          <a:p>
            <a:r>
              <a:rPr lang="it-IT" sz="2400" b="1" dirty="0" smtClean="0"/>
              <a:t>Un esempio:</a:t>
            </a:r>
            <a:endParaRPr lang="it-IT" sz="2400" b="1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D0A2-3527-C342-B2BB-45F5580971E6}" type="datetime3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mar. ’21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125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268760"/>
            <a:ext cx="8308975" cy="34917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800" dirty="0" err="1" smtClean="0"/>
              <a:t>IGMR</a:t>
            </a:r>
            <a:r>
              <a:rPr lang="it-IT" sz="2800" dirty="0" smtClean="0"/>
              <a:t> 78</a:t>
            </a:r>
            <a:r>
              <a:rPr lang="it-IT" sz="2800" dirty="0"/>
              <a:t>. A questo punto ha inizio il momento centrale e culminante dell’intera celebrazione, la Preghiera eucaristica, ossia la preghiera di azione di grazie e di santificazione. Il sacerdote invita il popolo a innalzare il cuore verso il Signore nella preghiera e nell’azione di grazie, e lo associa a sé nella solenne preghiera, che egli, a nome di tutta la comunità, rivolge a Dio Padre per mezzo di Gesù Cristo nello Spirito Santo. Il significato di questa Preghiera è che tutta l’assemblea dei fedeli si unisca insieme con Cristo nel magnificare le grandi opere di Dio e nell’offrire il sacrificio. La Preghiera eucaristica esige che tutti l’ascoltino con riverenza e silenzio.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D0A2-3527-C342-B2BB-45F5580971E6}" type="datetime3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mar. ’21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5724128" y="1700808"/>
            <a:ext cx="2664296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4391980" y="3042670"/>
            <a:ext cx="399644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395536" y="3501008"/>
            <a:ext cx="2952328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5004048" y="2564904"/>
            <a:ext cx="2664296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395536" y="3042670"/>
            <a:ext cx="216024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>
            <a:off x="1727684" y="3861048"/>
            <a:ext cx="2664296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467544" y="4293096"/>
            <a:ext cx="4104456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 flipV="1">
            <a:off x="4824028" y="4293096"/>
            <a:ext cx="3204356" cy="817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>
            <a:off x="539552" y="4760513"/>
            <a:ext cx="561662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1509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189" y="2467953"/>
            <a:ext cx="8308975" cy="3491753"/>
          </a:xfrm>
        </p:spPr>
        <p:txBody>
          <a:bodyPr/>
          <a:lstStyle/>
          <a:p>
            <a:r>
              <a:rPr lang="it-IT" sz="2800" dirty="0" smtClean="0"/>
              <a:t>Azione di grazie e santificazione</a:t>
            </a:r>
            <a:endParaRPr lang="it-IT" sz="2800" dirty="0"/>
          </a:p>
          <a:p>
            <a:r>
              <a:rPr lang="it-IT" sz="2800" dirty="0" smtClean="0"/>
              <a:t>Il sacerdote ASSOCIA A SE TUTTA LA COMUNITA’: COME? (In persona Christi, in persona ecclesiae)</a:t>
            </a:r>
          </a:p>
          <a:p>
            <a:r>
              <a:rPr lang="it-IT" sz="2800" dirty="0" smtClean="0"/>
              <a:t>Tutta </a:t>
            </a:r>
            <a:r>
              <a:rPr lang="it-IT" sz="2800" dirty="0"/>
              <a:t>l’assemblea dei fedeli si </a:t>
            </a:r>
            <a:r>
              <a:rPr lang="it-IT" sz="2800" dirty="0" smtClean="0"/>
              <a:t>unisce INSIEME CON CRISTO nel </a:t>
            </a:r>
            <a:r>
              <a:rPr lang="it-IT" sz="2800" dirty="0"/>
              <a:t>magnificare le grandi opere di Dio e nell’offrire il sacrificio.</a:t>
            </a:r>
            <a:endParaRPr lang="it-IT" sz="2800" dirty="0" smtClean="0"/>
          </a:p>
          <a:p>
            <a:endParaRPr lang="it-IT" dirty="0"/>
          </a:p>
          <a:p>
            <a:endParaRPr lang="it-IT" dirty="0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D0A2-3527-C342-B2BB-45F5580971E6}" type="datetime3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mar. ’21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316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2756646"/>
            <a:ext cx="8308975" cy="1143000"/>
          </a:xfrm>
        </p:spPr>
        <p:txBody>
          <a:bodyPr/>
          <a:lstStyle/>
          <a:p>
            <a:pPr algn="ctr"/>
            <a:r>
              <a:rPr lang="it-IT" dirty="0" smtClean="0"/>
              <a:t>DUE RISCOPERTE NELLA </a:t>
            </a:r>
            <a:br>
              <a:rPr lang="it-IT" dirty="0" smtClean="0"/>
            </a:br>
            <a:r>
              <a:rPr lang="it-IT" dirty="0" smtClean="0"/>
              <a:t>TEOLOGIA EUCARISTICA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D0A2-3527-C342-B2BB-45F5580971E6}" type="datetime3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mar. ’21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449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Giovanni">
  <a:themeElements>
    <a:clrScheme name="Sfumatur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fum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fumatur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matur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matur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matur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matur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matur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Esposizione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Expo">
      <a:maj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Expo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3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93000"/>
                <a:satMod val="130000"/>
              </a:schemeClr>
            </a:gs>
            <a:gs pos="60000">
              <a:schemeClr val="phClr">
                <a:tint val="80000"/>
                <a:shade val="93000"/>
                <a:satMod val="130000"/>
              </a:schemeClr>
            </a:gs>
            <a:gs pos="100000">
              <a:schemeClr val="phClr"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34925" cap="flat" cmpd="sng" algn="ctr"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86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C0C0C0">
                <a:alpha val="75000"/>
              </a:srgbClr>
            </a:innerShdw>
            <a:outerShdw blurRad="63500" dist="38100" dir="5400000" sx="105000" sy="105000" algn="br" rotWithShape="0">
              <a:srgbClr val="000000">
                <a:alpha val="30000"/>
              </a:srgbClr>
            </a:outerShdw>
          </a:effectLst>
        </a:effectStyle>
        <a:effectStyle>
          <a:effectLst>
            <a:innerShdw blurRad="50800" dist="25400" dir="16200000">
              <a:srgbClr val="C0C0C0">
                <a:alpha val="75000"/>
              </a:srgbClr>
            </a:innerShdw>
            <a:reflection blurRad="63500" stA="40000" endPos="50000" dist="127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Sfumature">
  <a:themeElements>
    <a:clrScheme name="Sfumatur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fum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0000"/>
          <a:buFont typeface="Wingdings" pitchFamily="2" charset="2"/>
          <a:buNone/>
          <a:tabLst/>
          <a:defRPr kumimoji="0" lang="it-IT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  <a:ea typeface="ArrusBT-Roman"/>
            <a:cs typeface="ArrusBT-Roman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0000"/>
          <a:buFont typeface="Wingdings" pitchFamily="2" charset="2"/>
          <a:buNone/>
          <a:tabLst/>
          <a:defRPr kumimoji="0" lang="it-IT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  <a:ea typeface="ArrusBT-Roman"/>
            <a:cs typeface="ArrusBT-Roman"/>
          </a:defRPr>
        </a:defPPr>
      </a:lstStyle>
    </a:lnDef>
  </a:objectDefaults>
  <a:extraClrSchemeLst>
    <a:extraClrScheme>
      <a:clrScheme name="Sfumatur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matur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matur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matur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matur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matur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quinozi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nozio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Equinozi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nozio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Equinozi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nozio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Equinozi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nozio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Equinozi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nozio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Equinozi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nozio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Equinozi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nozio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Tema2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Expo">
      <a:maj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Expo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3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93000"/>
                <a:satMod val="130000"/>
              </a:schemeClr>
            </a:gs>
            <a:gs pos="60000">
              <a:schemeClr val="phClr">
                <a:tint val="80000"/>
                <a:shade val="93000"/>
                <a:satMod val="130000"/>
              </a:schemeClr>
            </a:gs>
            <a:gs pos="100000">
              <a:schemeClr val="phClr"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34925" cap="flat" cmpd="sng" algn="ctr"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86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C0C0C0">
                <a:alpha val="75000"/>
              </a:srgbClr>
            </a:innerShdw>
            <a:outerShdw blurRad="63500" dist="38100" dir="5400000" sx="105000" sy="105000" algn="br" rotWithShape="0">
              <a:srgbClr val="000000">
                <a:alpha val="30000"/>
              </a:srgbClr>
            </a:outerShdw>
          </a:effectLst>
        </a:effectStyle>
        <a:effectStyle>
          <a:effectLst>
            <a:innerShdw blurRad="50800" dist="25400" dir="16200000">
              <a:srgbClr val="C0C0C0">
                <a:alpha val="75000"/>
              </a:srgbClr>
            </a:innerShdw>
            <a:reflection blurRad="63500" stA="40000" endPos="50000" dist="127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Tema2" id="{D4AA8AE2-3D89-440B-B09C-CDCCF3E811DF}" vid="{A542942E-2327-4145-9719-3D7A53D09A7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5564</TotalTime>
  <Words>642</Words>
  <Application>Microsoft Office PowerPoint</Application>
  <PresentationFormat>Presentazione su schermo (4:3)</PresentationFormat>
  <Paragraphs>76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11</vt:i4>
      </vt:variant>
      <vt:variant>
        <vt:lpstr>Titoli diapositive</vt:lpstr>
      </vt:variant>
      <vt:variant>
        <vt:i4>16</vt:i4>
      </vt:variant>
    </vt:vector>
  </HeadingPairs>
  <TitlesOfParts>
    <vt:vector size="27" baseType="lpstr">
      <vt:lpstr>Giovanni</vt:lpstr>
      <vt:lpstr>1_Equinozio</vt:lpstr>
      <vt:lpstr>2_Equinozio</vt:lpstr>
      <vt:lpstr>3_Equinozio</vt:lpstr>
      <vt:lpstr>4_Equinozio</vt:lpstr>
      <vt:lpstr>5_Equinozio</vt:lpstr>
      <vt:lpstr>6_Equinozio</vt:lpstr>
      <vt:lpstr>7_Equinozio</vt:lpstr>
      <vt:lpstr>1_Tema2</vt:lpstr>
      <vt:lpstr>Esposizione</vt:lpstr>
      <vt:lpstr>Sfumature</vt:lpstr>
      <vt:lpstr>Diapositiva 1</vt:lpstr>
      <vt:lpstr>Diapositiva 2</vt:lpstr>
      <vt:lpstr>Diapositiva 3</vt:lpstr>
      <vt:lpstr>Diapositiva 4</vt:lpstr>
      <vt:lpstr>Diapositiva 5</vt:lpstr>
      <vt:lpstr>La preghiera eucaristica</vt:lpstr>
      <vt:lpstr>Diapositiva 7</vt:lpstr>
      <vt:lpstr>Diapositiva 8</vt:lpstr>
      <vt:lpstr>DUE RISCOPERTE NELLA  TEOLOGIA EUCARISTICA</vt:lpstr>
      <vt:lpstr>1- VALIDITA’ DELLA Pr.Euc. di ADDAI e MARI  2- SUPERAMENTO DEL CONFLITTO TEOLOGICO ORIENTE OCCIDENTE</vt:lpstr>
      <vt:lpstr>Diapositiva 11</vt:lpstr>
      <vt:lpstr>Diapositiva 12</vt:lpstr>
      <vt:lpstr>Diapositiva 13</vt:lpstr>
      <vt:lpstr>Diapositiva 14</vt:lpstr>
      <vt:lpstr>Conoscere la struttura dinamica della PE</vt:lpstr>
      <vt:lpstr>In pratica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Utente</dc:creator>
  <cp:lastModifiedBy>K501UB-DM085T</cp:lastModifiedBy>
  <cp:revision>586</cp:revision>
  <dcterms:created xsi:type="dcterms:W3CDTF">2009-07-21T10:00:56Z</dcterms:created>
  <dcterms:modified xsi:type="dcterms:W3CDTF">2021-03-03T13:31:35Z</dcterms:modified>
</cp:coreProperties>
</file>